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0" r:id="rId1"/>
    <p:sldMasterId id="2147483664" r:id="rId2"/>
    <p:sldMasterId id="2147483685" r:id="rId3"/>
    <p:sldMasterId id="2147483687" r:id="rId4"/>
  </p:sldMasterIdLst>
  <p:notesMasterIdLst>
    <p:notesMasterId r:id="rId90"/>
  </p:notesMasterIdLst>
  <p:handoutMasterIdLst>
    <p:handoutMasterId r:id="rId91"/>
  </p:handoutMasterIdLst>
  <p:sldIdLst>
    <p:sldId id="256" r:id="rId5"/>
    <p:sldId id="257" r:id="rId6"/>
    <p:sldId id="285" r:id="rId7"/>
    <p:sldId id="280" r:id="rId8"/>
    <p:sldId id="279" r:id="rId9"/>
    <p:sldId id="277" r:id="rId10"/>
    <p:sldId id="283" r:id="rId11"/>
    <p:sldId id="278" r:id="rId12"/>
    <p:sldId id="350" r:id="rId13"/>
    <p:sldId id="284" r:id="rId14"/>
    <p:sldId id="281" r:id="rId15"/>
    <p:sldId id="268" r:id="rId16"/>
    <p:sldId id="349" r:id="rId17"/>
    <p:sldId id="282" r:id="rId18"/>
    <p:sldId id="269" r:id="rId19"/>
    <p:sldId id="347" r:id="rId20"/>
    <p:sldId id="286" r:id="rId21"/>
    <p:sldId id="258" r:id="rId22"/>
    <p:sldId id="260" r:id="rId23"/>
    <p:sldId id="351" r:id="rId24"/>
    <p:sldId id="261" r:id="rId25"/>
    <p:sldId id="262" r:id="rId26"/>
    <p:sldId id="288" r:id="rId27"/>
    <p:sldId id="289" r:id="rId28"/>
    <p:sldId id="352" r:id="rId29"/>
    <p:sldId id="290" r:id="rId30"/>
    <p:sldId id="291" r:id="rId31"/>
    <p:sldId id="292" r:id="rId32"/>
    <p:sldId id="294" r:id="rId33"/>
    <p:sldId id="274" r:id="rId34"/>
    <p:sldId id="275" r:id="rId35"/>
    <p:sldId id="276" r:id="rId36"/>
    <p:sldId id="287" r:id="rId37"/>
    <p:sldId id="296" r:id="rId38"/>
    <p:sldId id="297" r:id="rId39"/>
    <p:sldId id="298" r:id="rId40"/>
    <p:sldId id="299" r:id="rId41"/>
    <p:sldId id="300" r:id="rId42"/>
    <p:sldId id="353" r:id="rId43"/>
    <p:sldId id="304" r:id="rId44"/>
    <p:sldId id="305" r:id="rId45"/>
    <p:sldId id="306" r:id="rId46"/>
    <p:sldId id="307" r:id="rId47"/>
    <p:sldId id="308" r:id="rId48"/>
    <p:sldId id="354" r:id="rId49"/>
    <p:sldId id="264" r:id="rId50"/>
    <p:sldId id="310" r:id="rId51"/>
    <p:sldId id="265" r:id="rId52"/>
    <p:sldId id="312" r:id="rId53"/>
    <p:sldId id="355" r:id="rId54"/>
    <p:sldId id="359" r:id="rId55"/>
    <p:sldId id="317" r:id="rId56"/>
    <p:sldId id="313" r:id="rId57"/>
    <p:sldId id="314" r:id="rId58"/>
    <p:sldId id="315" r:id="rId59"/>
    <p:sldId id="316" r:id="rId60"/>
    <p:sldId id="334" r:id="rId61"/>
    <p:sldId id="335" r:id="rId62"/>
    <p:sldId id="336" r:id="rId63"/>
    <p:sldId id="337" r:id="rId64"/>
    <p:sldId id="338" r:id="rId65"/>
    <p:sldId id="356" r:id="rId66"/>
    <p:sldId id="318" r:id="rId67"/>
    <p:sldId id="319" r:id="rId68"/>
    <p:sldId id="321" r:id="rId69"/>
    <p:sldId id="322" r:id="rId70"/>
    <p:sldId id="323" r:id="rId71"/>
    <p:sldId id="340" r:id="rId72"/>
    <p:sldId id="341" r:id="rId73"/>
    <p:sldId id="342" r:id="rId74"/>
    <p:sldId id="343" r:id="rId75"/>
    <p:sldId id="344" r:id="rId76"/>
    <p:sldId id="357" r:id="rId77"/>
    <p:sldId id="324" r:id="rId78"/>
    <p:sldId id="325" r:id="rId79"/>
    <p:sldId id="326" r:id="rId80"/>
    <p:sldId id="327" r:id="rId81"/>
    <p:sldId id="333" r:id="rId82"/>
    <p:sldId id="332" r:id="rId83"/>
    <p:sldId id="331" r:id="rId84"/>
    <p:sldId id="330" r:id="rId85"/>
    <p:sldId id="329" r:id="rId86"/>
    <p:sldId id="328" r:id="rId87"/>
    <p:sldId id="266" r:id="rId88"/>
    <p:sldId id="358" r:id="rId89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基於MM偵測診斷模組之k回合自適應偵測診斷於超立方體網路" id="{B71554D8-258C-4E34-8AF0-65B12E6DD37F}">
          <p14:sldIdLst>
            <p14:sldId id="256"/>
            <p14:sldId id="257"/>
          </p14:sldIdLst>
        </p14:section>
        <p14:section name="研究動機和目的" id="{2041988E-E663-443C-935F-7BBC1B8D58BF}">
          <p14:sldIdLst>
            <p14:sldId id="285"/>
            <p14:sldId id="280"/>
            <p14:sldId id="279"/>
            <p14:sldId id="277"/>
            <p14:sldId id="283"/>
            <p14:sldId id="278"/>
            <p14:sldId id="350"/>
          </p14:sldIdLst>
        </p14:section>
        <p14:section name="文獻探討" id="{D321245C-EABD-487A-B4B4-9E5A48763868}">
          <p14:sldIdLst>
            <p14:sldId id="284"/>
            <p14:sldId id="281"/>
            <p14:sldId id="268"/>
            <p14:sldId id="349"/>
            <p14:sldId id="282"/>
            <p14:sldId id="269"/>
            <p14:sldId id="347"/>
            <p14:sldId id="286"/>
            <p14:sldId id="258"/>
            <p14:sldId id="260"/>
            <p14:sldId id="351"/>
            <p14:sldId id="261"/>
            <p14:sldId id="262"/>
            <p14:sldId id="288"/>
            <p14:sldId id="289"/>
            <p14:sldId id="352"/>
            <p14:sldId id="290"/>
            <p14:sldId id="291"/>
            <p14:sldId id="292"/>
            <p14:sldId id="294"/>
            <p14:sldId id="274"/>
            <p14:sldId id="275"/>
            <p14:sldId id="276"/>
            <p14:sldId id="287"/>
            <p14:sldId id="296"/>
            <p14:sldId id="297"/>
            <p14:sldId id="298"/>
            <p14:sldId id="299"/>
            <p14:sldId id="300"/>
            <p14:sldId id="353"/>
            <p14:sldId id="304"/>
            <p14:sldId id="305"/>
            <p14:sldId id="306"/>
            <p14:sldId id="307"/>
            <p14:sldId id="308"/>
            <p14:sldId id="354"/>
          </p14:sldIdLst>
        </p14:section>
        <p14:section name="研究流程" id="{75154AEA-D382-4BDD-B8E4-34D2C89D1BC7}">
          <p14:sldIdLst>
            <p14:sldId id="264"/>
            <p14:sldId id="310"/>
          </p14:sldIdLst>
        </p14:section>
        <p14:section name="實驗過程和結果" id="{C5A58C1C-EFB9-4C93-AD61-9F9972965D12}">
          <p14:sldIdLst>
            <p14:sldId id="265"/>
            <p14:sldId id="312"/>
            <p14:sldId id="355"/>
          </p14:sldIdLst>
        </p14:section>
        <p14:section name="隨機分布" id="{F306AC14-ACC5-4B4C-A5DB-EB087E166625}">
          <p14:sldIdLst>
            <p14:sldId id="359"/>
            <p14:sldId id="317"/>
            <p14:sldId id="313"/>
            <p14:sldId id="314"/>
            <p14:sldId id="315"/>
            <p14:sldId id="316"/>
            <p14:sldId id="334"/>
            <p14:sldId id="335"/>
            <p14:sldId id="336"/>
            <p14:sldId id="337"/>
            <p14:sldId id="338"/>
          </p14:sldIdLst>
        </p14:section>
        <p14:section name="半隨機分布" id="{7F6BB4AA-8ABE-48F6-9C1D-B2E6CF678CE3}">
          <p14:sldIdLst>
            <p14:sldId id="356"/>
            <p14:sldId id="318"/>
            <p14:sldId id="319"/>
            <p14:sldId id="321"/>
            <p14:sldId id="322"/>
            <p14:sldId id="323"/>
            <p14:sldId id="340"/>
            <p14:sldId id="341"/>
            <p14:sldId id="342"/>
            <p14:sldId id="343"/>
            <p14:sldId id="344"/>
          </p14:sldIdLst>
        </p14:section>
        <p14:section name="隨機和半隨機分布" id="{24937582-AF23-483D-BBEF-1CB6829A99D9}">
          <p14:sldIdLst>
            <p14:sldId id="357"/>
            <p14:sldId id="324"/>
            <p14:sldId id="325"/>
            <p14:sldId id="326"/>
            <p14:sldId id="327"/>
            <p14:sldId id="333"/>
            <p14:sldId id="332"/>
            <p14:sldId id="331"/>
            <p14:sldId id="330"/>
            <p14:sldId id="329"/>
            <p14:sldId id="328"/>
          </p14:sldIdLst>
        </p14:section>
        <p14:section name="結論" id="{74571CF5-06A6-4D09-A71C-B9230C1DB934}">
          <p14:sldIdLst>
            <p14:sldId id="266"/>
            <p14:sldId id="35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40" autoAdjust="0"/>
    <p:restoredTop sz="75263" autoAdjust="0"/>
  </p:normalViewPr>
  <p:slideViewPr>
    <p:cSldViewPr snapToGrid="0">
      <p:cViewPr varScale="1">
        <p:scale>
          <a:sx n="86" d="100"/>
          <a:sy n="86" d="100"/>
        </p:scale>
        <p:origin x="28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zh-TW" sz="20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超立方體</a:t>
            </a:r>
            <a:r>
              <a:rPr lang="en-US" altLang="zh-TW" sz="2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TW" sz="2000" i="0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TW" sz="20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故障節點隨機分布非完美診斷數量</a:t>
            </a:r>
          </a:p>
        </c:rich>
      </c:tx>
      <c:layout>
        <c:manualLayout>
          <c:xMode val="edge"/>
          <c:yMode val="edge"/>
          <c:x val="0.14572080393479189"/>
          <c:y val="6.64224624260954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2000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0.11357975686370383"/>
          <c:y val="0.22378941157324442"/>
          <c:w val="0.85910222794817526"/>
          <c:h val="0.62054084056808856"/>
        </c:manualLayout>
      </c:layout>
      <c:lineChart>
        <c:grouping val="standard"/>
        <c:varyColors val="0"/>
        <c:ser>
          <c:idx val="10"/>
          <c:order val="0"/>
          <c:tx>
            <c:strRef>
              <c:f>工作表1!$L$1</c:f>
              <c:strCache>
                <c:ptCount val="1"/>
                <c:pt idx="0">
                  <c:v>1000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  <a:headEnd type="none"/>
            </a:ln>
            <a:effectLst/>
          </c:spPr>
          <c:marker>
            <c:symbol val="circle"/>
            <c:size val="10"/>
            <c:spPr>
              <a:solidFill>
                <a:schemeClr val="accent5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工作表1!$L$2:$L$9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20</c:v>
                </c:pt>
                <c:pt idx="3">
                  <c:v>92</c:v>
                </c:pt>
                <c:pt idx="4">
                  <c:v>426</c:v>
                </c:pt>
                <c:pt idx="5">
                  <c:v>807</c:v>
                </c:pt>
                <c:pt idx="6">
                  <c:v>963</c:v>
                </c:pt>
                <c:pt idx="7">
                  <c:v>1000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84-4B28-A1A4-B1D59B20EB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12691567"/>
        <c:axId val="1012691151"/>
      </c:lineChart>
      <c:catAx>
        <c:axId val="1012691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TW"/>
          </a:p>
        </c:txPr>
        <c:crossAx val="1012691151"/>
        <c:crosses val="autoZero"/>
        <c:auto val="1"/>
        <c:lblAlgn val="ctr"/>
        <c:lblOffset val="100"/>
        <c:noMultiLvlLbl val="0"/>
      </c:catAx>
      <c:valAx>
        <c:axId val="1012691151"/>
        <c:scaling>
          <c:orientation val="minMax"/>
          <c:max val="1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TW"/>
          </a:p>
        </c:txPr>
        <c:crossAx val="1012691567"/>
        <c:crosses val="autoZero"/>
        <c:crossBetween val="midCat"/>
      </c:valAx>
      <c:spPr>
        <a:noFill/>
        <a:ln>
          <a:noFill/>
        </a:ln>
        <a:effectLst>
          <a:softEdge rad="0"/>
        </a:effectLst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B267F0FE-71B0-9CC4-6DAA-94EFC2B9565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331A5DD-FAEC-E31F-3168-A26B732456F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A887DD-92B6-4185-8BAF-9337F66F8F1B}" type="datetimeFigureOut">
              <a:rPr lang="zh-TW" altLang="en-US" smtClean="0"/>
              <a:t>2023/1/4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3E20D6D-28D5-5160-43A8-F9CAB54ED7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E89986E-26EE-CE82-B9DA-81C2FBB30B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31065B-4BB2-495E-A939-CE6B207327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50991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2DD74E-08A0-44E7-B74B-07826F602EAD}" type="datetimeFigureOut">
              <a:rPr lang="zh-TW" altLang="en-US" smtClean="0"/>
              <a:t>2023/1/4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A3D46-077E-4EAA-87DB-142CB03066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39700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各位評審委員大家好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我是碩資二甲的學生  鄧煒縉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指導教授為陳玉專老師 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今天要報告的主題是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zh-TW" altLang="zh-TW" sz="1200" b="1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基於</a:t>
            </a:r>
            <a:r>
              <a:rPr lang="en-US" altLang="zh-TW" sz="1200" b="1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MM</a:t>
            </a:r>
            <a:r>
              <a:rPr lang="en-US" altLang="zh-TW" sz="1200" b="1" kern="100" spc="20" baseline="30000" dirty="0">
                <a:latin typeface="Times New Roman" panose="02020603050405020304" pitchFamily="18" charset="0"/>
                <a:ea typeface="標楷體" panose="03000509000000000000" pitchFamily="65" charset="-120"/>
              </a:rPr>
              <a:t>*</a:t>
            </a:r>
            <a:r>
              <a:rPr lang="zh-TW" altLang="zh-TW" sz="1200" b="1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偵測診斷模組之</a:t>
            </a:r>
            <a:r>
              <a:rPr lang="en-US" altLang="zh-TW" sz="1200" b="1" i="1" kern="100" spc="2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k</a:t>
            </a:r>
            <a:r>
              <a:rPr lang="zh-TW" altLang="zh-TW" sz="1200" b="1" kern="100" spc="2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回合自適應偵測診斷於超立方體網路</a:t>
            </a:r>
            <a:endParaRPr lang="zh-TW" altLang="en-US" sz="1200" dirty="0">
              <a:solidFill>
                <a:prstClr val="black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A3D46-077E-4EAA-87DB-142CB0306670}" type="slidenum">
              <a:rPr lang="zh-TW" altLang="en-US" smtClean="0"/>
              <a:t>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3287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接下來介紹的是</a:t>
            </a:r>
            <a:r>
              <a:rPr lang="en-US" altLang="zh-TW" dirty="0"/>
              <a:t>PMC</a:t>
            </a:r>
            <a:r>
              <a:rPr lang="zh-TW" altLang="en-US" dirty="0"/>
              <a:t>偵測診斷模組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1.</a:t>
            </a:r>
            <a:r>
              <a:rPr lang="zh-TW" altLang="en-US" dirty="0"/>
              <a:t>由</a:t>
            </a:r>
            <a:r>
              <a:rPr lang="en-US" altLang="zh-TW" sz="1200" dirty="0" err="1"/>
              <a:t>Preparata</a:t>
            </a:r>
            <a:r>
              <a:rPr lang="zh-TW" altLang="zh-TW" sz="1200" dirty="0"/>
              <a:t>、</a:t>
            </a:r>
            <a:r>
              <a:rPr lang="en-US" altLang="zh-TW" sz="1200" dirty="0" err="1"/>
              <a:t>Metze</a:t>
            </a:r>
            <a:r>
              <a:rPr lang="zh-TW" altLang="zh-TW" sz="1200" dirty="0"/>
              <a:t>、與</a:t>
            </a:r>
            <a:r>
              <a:rPr lang="zh-TW" altLang="en-US" sz="1200" dirty="0"/>
              <a:t> </a:t>
            </a:r>
            <a:r>
              <a:rPr lang="en-US" altLang="zh-TW" sz="1200" dirty="0" err="1"/>
              <a:t>Chien</a:t>
            </a:r>
            <a:r>
              <a:rPr lang="zh-TW" altLang="en-US" sz="1200" dirty="0"/>
              <a:t> 三位學者所提出</a:t>
            </a:r>
            <a:endParaRPr lang="en-US" altLang="zh-TW" sz="1200" dirty="0"/>
          </a:p>
          <a:p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他是</a:t>
            </a:r>
            <a:r>
              <a:rPr lang="zh-TW" altLang="en-US" sz="1200" dirty="0"/>
              <a:t>以</a:t>
            </a:r>
            <a:r>
              <a:rPr lang="zh-TW" altLang="zh-TW" sz="1200" dirty="0"/>
              <a:t>比較測定為基礎的偵測診斷</a:t>
            </a:r>
            <a:r>
              <a:rPr lang="zh-TW" altLang="en-US" dirty="0"/>
              <a:t>，</a:t>
            </a:r>
            <a:r>
              <a:rPr lang="zh-TW" altLang="zh-TW" sz="1200" dirty="0"/>
              <a:t>來檢測系統中的故障節點</a:t>
            </a:r>
            <a:r>
              <a:rPr lang="zh-TW" altLang="en-US" sz="1200" dirty="0"/>
              <a:t>。</a:t>
            </a:r>
            <a:endParaRPr lang="en-US" altLang="zh-TW" sz="1200" dirty="0"/>
          </a:p>
          <a:p>
            <a:endParaRPr lang="en-US" altLang="zh-TW" sz="1200" dirty="0"/>
          </a:p>
          <a:p>
            <a:r>
              <a:rPr lang="en-US" altLang="zh-TW" sz="1200" dirty="0"/>
              <a:t>3.</a:t>
            </a:r>
            <a:r>
              <a:rPr lang="zh-TW" altLang="en-US" sz="1200" dirty="0"/>
              <a:t>其運作原理</a:t>
            </a:r>
            <a:r>
              <a:rPr lang="zh-TW" altLang="zh-TW" sz="1200" dirty="0"/>
              <a:t>是由</a:t>
            </a:r>
            <a:r>
              <a:rPr lang="zh-TW" altLang="en-US" sz="1200" dirty="0"/>
              <a:t>某</a:t>
            </a:r>
            <a:r>
              <a:rPr lang="zh-TW" altLang="zh-TW" sz="1200" dirty="0"/>
              <a:t>一個節點送出偵測診斷訊號給另一個</a:t>
            </a:r>
            <a:r>
              <a:rPr lang="zh-TW" altLang="zh-TW" sz="1200" b="1" dirty="0"/>
              <a:t>相鄰的節點</a:t>
            </a:r>
            <a:r>
              <a:rPr lang="zh-TW" altLang="en-US" sz="1200" dirty="0"/>
              <a:t>，</a:t>
            </a:r>
            <a:endParaRPr lang="en-US" altLang="zh-TW" sz="1200" dirty="0"/>
          </a:p>
          <a:p>
            <a:r>
              <a:rPr lang="zh-TW" altLang="en-US" sz="1200" dirty="0"/>
              <a:t>   接收對方回應的診斷結果後，</a:t>
            </a:r>
            <a:r>
              <a:rPr lang="zh-TW" altLang="zh-TW" sz="1200" dirty="0"/>
              <a:t>並根據所有節點的偵測診斷結果，判斷出系統中是否有故障節點的存在</a:t>
            </a:r>
            <a:r>
              <a:rPr lang="zh-TW" altLang="en-US" sz="1200" dirty="0"/>
              <a:t>。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A3D46-077E-4EAA-87DB-142CB0306670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7282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A3D46-077E-4EAA-87DB-142CB0306670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5714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第二個為比較偵測診斷模組，由學者 </a:t>
            </a:r>
            <a:r>
              <a:rPr lang="en-US" altLang="zh-TW" dirty="0" err="1"/>
              <a:t>Maeng</a:t>
            </a:r>
            <a:r>
              <a:rPr lang="en-US" altLang="zh-TW" dirty="0"/>
              <a:t> </a:t>
            </a:r>
            <a:r>
              <a:rPr lang="zh-TW" altLang="en-US" dirty="0"/>
              <a:t>與 </a:t>
            </a:r>
            <a:r>
              <a:rPr lang="en-US" altLang="zh-TW" dirty="0" err="1"/>
              <a:t>Malek</a:t>
            </a:r>
            <a:r>
              <a:rPr lang="en-US" altLang="zh-TW" baseline="0" dirty="0"/>
              <a:t> </a:t>
            </a:r>
            <a:r>
              <a:rPr lang="zh-TW" altLang="en-US" dirty="0"/>
              <a:t>提出，又稱為</a:t>
            </a:r>
            <a:r>
              <a:rPr lang="en-US" altLang="zh-TW" dirty="0"/>
              <a:t>MM</a:t>
            </a:r>
            <a:r>
              <a:rPr lang="zh-TW" altLang="en-US" dirty="0"/>
              <a:t>偵測診斷模組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其診斷原理由一個節點同時向兩個鄰近節點發送相同的訊號後，並比較回傳值。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意思是假設有３個節點，分別為 </a:t>
            </a:r>
            <a:r>
              <a:rPr lang="en-US" altLang="zh-TW" dirty="0"/>
              <a:t>k I j</a:t>
            </a:r>
            <a:r>
              <a:rPr lang="zh-TW" altLang="en-US" dirty="0"/>
              <a:t>，並把 </a:t>
            </a:r>
            <a:r>
              <a:rPr lang="en-US" altLang="zh-TW" dirty="0"/>
              <a:t>k </a:t>
            </a:r>
            <a:r>
              <a:rPr lang="zh-TW" altLang="en-US" dirty="0"/>
              <a:t>設為發送信號的節點，而節點 </a:t>
            </a:r>
            <a:r>
              <a:rPr lang="en-US" altLang="zh-TW" dirty="0"/>
              <a:t>I </a:t>
            </a:r>
            <a:r>
              <a:rPr lang="zh-TW" altLang="en-US" dirty="0"/>
              <a:t>與 </a:t>
            </a:r>
            <a:r>
              <a:rPr lang="en-US" altLang="zh-TW" dirty="0"/>
              <a:t>j </a:t>
            </a:r>
            <a:r>
              <a:rPr lang="zh-TW" altLang="en-US" dirty="0"/>
              <a:t>為測試節點。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A3D46-077E-4EAA-87DB-142CB0306670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71266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假設測試節點 </a:t>
            </a:r>
            <a:r>
              <a:rPr lang="en-US" altLang="zh-TW" dirty="0"/>
              <a:t>k </a:t>
            </a:r>
            <a:r>
              <a:rPr lang="zh-TW" altLang="en-US" dirty="0"/>
              <a:t>為無故障節點，去測試兩個無故障節點 </a:t>
            </a:r>
            <a:r>
              <a:rPr lang="en-US" altLang="zh-TW" dirty="0" err="1"/>
              <a:t>i</a:t>
            </a:r>
            <a:r>
              <a:rPr lang="zh-TW" altLang="en-US" dirty="0"/>
              <a:t> 和 </a:t>
            </a:r>
            <a:r>
              <a:rPr lang="en-US" altLang="zh-TW" dirty="0"/>
              <a:t>j</a:t>
            </a:r>
            <a:r>
              <a:rPr lang="zh-TW" altLang="en-US" dirty="0"/>
              <a:t> 則結果必為 </a:t>
            </a:r>
            <a:r>
              <a:rPr lang="en-US" altLang="zh-TW" dirty="0"/>
              <a:t>0</a:t>
            </a:r>
          </a:p>
          <a:p>
            <a:endParaRPr lang="en-US" altLang="zh-TW" dirty="0"/>
          </a:p>
          <a:p>
            <a:r>
              <a:rPr lang="zh-TW" altLang="en-US" dirty="0"/>
              <a:t>若節點 </a:t>
            </a:r>
            <a:r>
              <a:rPr lang="en-US" altLang="zh-TW" dirty="0" err="1"/>
              <a:t>i</a:t>
            </a:r>
            <a:r>
              <a:rPr lang="zh-TW" altLang="en-US" dirty="0"/>
              <a:t> 和 </a:t>
            </a:r>
            <a:r>
              <a:rPr lang="en-US" altLang="zh-TW" dirty="0"/>
              <a:t>j</a:t>
            </a:r>
            <a:r>
              <a:rPr lang="zh-TW" altLang="en-US" dirty="0"/>
              <a:t> 中，其中一個為故障節點或兩個都為故障節點，則結果會為</a:t>
            </a:r>
            <a:r>
              <a:rPr lang="en-US" altLang="zh-TW" dirty="0"/>
              <a:t>1</a:t>
            </a:r>
          </a:p>
          <a:p>
            <a:endParaRPr lang="en-US" altLang="zh-TW" dirty="0"/>
          </a:p>
          <a:p>
            <a:r>
              <a:rPr lang="zh-TW" altLang="en-US" dirty="0"/>
              <a:t>那如果今天測試節點 </a:t>
            </a:r>
            <a:r>
              <a:rPr lang="en-US" altLang="zh-TW" dirty="0"/>
              <a:t>K </a:t>
            </a:r>
            <a:r>
              <a:rPr lang="zh-TW" altLang="en-US" dirty="0"/>
              <a:t>本身為故障的話，那結果不管怎麼測都會是 </a:t>
            </a:r>
            <a:r>
              <a:rPr lang="en-US" altLang="zh-TW" dirty="0"/>
              <a:t>0</a:t>
            </a:r>
            <a:r>
              <a:rPr lang="zh-TW" altLang="en-US" dirty="0"/>
              <a:t> </a:t>
            </a:r>
            <a:r>
              <a:rPr lang="en-US" altLang="zh-TW" dirty="0"/>
              <a:t>or</a:t>
            </a:r>
            <a:r>
              <a:rPr lang="zh-TW" altLang="en-US" dirty="0"/>
              <a:t> </a:t>
            </a:r>
            <a:r>
              <a:rPr lang="en-US" altLang="zh-TW" dirty="0"/>
              <a:t>1</a:t>
            </a:r>
            <a:r>
              <a:rPr lang="zh-TW" altLang="en-US" dirty="0"/>
              <a:t> ，是不可靠的測試結果。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A3D46-077E-4EAA-87DB-142CB0306670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87586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再來我們介紹何謂 </a:t>
            </a:r>
            <a:r>
              <a:rPr lang="en-US" altLang="zh-TW" dirty="0"/>
              <a:t>KRAD</a:t>
            </a:r>
            <a:r>
              <a:rPr lang="en-US" altLang="zh-TW" baseline="0" dirty="0"/>
              <a:t> ?</a:t>
            </a:r>
          </a:p>
          <a:p>
            <a:endParaRPr lang="en-US" altLang="zh-TW" baseline="0" dirty="0"/>
          </a:p>
          <a:p>
            <a:r>
              <a:rPr lang="en-US" altLang="zh-TW" baseline="0" dirty="0"/>
              <a:t>1.</a:t>
            </a:r>
            <a:r>
              <a:rPr lang="zh-TW" altLang="en-US" sz="1200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基於</a:t>
            </a:r>
            <a:r>
              <a:rPr lang="en-US" altLang="zh-TW" sz="12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MM</a:t>
            </a:r>
            <a:r>
              <a:rPr lang="en-US" altLang="zh-TW" sz="1200" kern="100" spc="20" baseline="30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*</a:t>
            </a:r>
            <a:r>
              <a:rPr lang="zh-TW" altLang="zh-TW" sz="12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偵</a:t>
            </a:r>
            <a:r>
              <a:rPr lang="zh-TW" altLang="en-US" sz="12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測診斷模組之</a:t>
            </a:r>
            <a:r>
              <a:rPr lang="en-US" altLang="zh-TW" sz="1200" b="1" i="1" kern="100" spc="2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k</a:t>
            </a:r>
            <a:r>
              <a:rPr lang="zh-TW" altLang="en-US" sz="1200" b="1" i="1" kern="100" spc="2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1200" b="1" kern="100" spc="2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回合自適應偵測診斷於超立方體網路</a:t>
            </a:r>
            <a:r>
              <a:rPr lang="zh-TW" altLang="en-US" sz="1200" b="1" kern="100" spc="2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中，我們提出新的方法</a:t>
            </a:r>
            <a:r>
              <a:rPr lang="zh-TW" altLang="en-US" sz="1200" b="0" kern="1200" spc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</a:t>
            </a:r>
            <a:endParaRPr lang="en-US" altLang="zh-TW" sz="1200" b="0" kern="1200" spc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TW" altLang="en-US" sz="1200" b="0" kern="1200" spc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其中提出的 </a:t>
            </a:r>
            <a:r>
              <a:rPr lang="en-US" altLang="zh-TW" sz="1200" b="0" i="1" kern="1200" spc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</a:t>
            </a:r>
            <a:r>
              <a:rPr lang="zh-TW" altLang="en-US" sz="1200" b="0" kern="1200" spc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回合偵測診斷法，簡稱為</a:t>
            </a:r>
            <a:r>
              <a:rPr lang="en-US" altLang="zh-TW" sz="1200" b="0" kern="1200" spc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KRAD</a:t>
            </a:r>
            <a:r>
              <a:rPr lang="zh-TW" altLang="en-US" sz="1200" b="0" kern="1200" spc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</a:t>
            </a:r>
            <a:endParaRPr lang="en-US" altLang="zh-TW" sz="1200" b="0" kern="1200" spc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TW" sz="1200" b="0" kern="1200" spc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spc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</a:t>
            </a:r>
            <a:r>
              <a:rPr lang="zh-TW" altLang="en-US" sz="1200" b="0" kern="1200" spc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而在</a:t>
            </a:r>
            <a:r>
              <a:rPr lang="en-US" altLang="zh-TW" sz="1200" b="0" kern="1200" spc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KRAD</a:t>
            </a:r>
            <a:r>
              <a:rPr lang="zh-TW" altLang="en-US" sz="1200" b="0" kern="1200" spc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中，我們大致上會著重此 </a:t>
            </a:r>
            <a:r>
              <a:rPr lang="en-US" altLang="zh-TW" sz="1200" b="1" kern="100" spc="2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Get_Syndrome</a:t>
            </a:r>
            <a:r>
              <a:rPr lang="zh-TW" altLang="en-US" sz="1000" b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、</a:t>
            </a:r>
            <a:r>
              <a:rPr lang="en-US" altLang="zh-TW" sz="1200" b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Cycle</a:t>
            </a:r>
            <a:r>
              <a:rPr lang="zh-TW" altLang="en-US" sz="1200" b="1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200" b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Partition</a:t>
            </a:r>
            <a:r>
              <a:rPr lang="zh-TW" altLang="en-US" sz="1200" b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sz="12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和 </a:t>
            </a:r>
            <a:r>
              <a:rPr lang="en-US" altLang="zh-TW" sz="1200" b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Sequence</a:t>
            </a:r>
            <a:r>
              <a:rPr lang="zh-TW" altLang="en-US" sz="1200" b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200" b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Analysis</a:t>
            </a:r>
            <a:r>
              <a:rPr lang="zh-TW" altLang="en-US" sz="1200" b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sz="1200" b="0" kern="1200" spc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三個步驟，也是</a:t>
            </a:r>
            <a:r>
              <a:rPr lang="en-US" altLang="zh-TW" sz="1200" b="0" kern="1200" spc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KRAD</a:t>
            </a:r>
            <a:r>
              <a:rPr lang="zh-TW" altLang="en-US" sz="1200" b="0" kern="1200" spc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的核心。</a:t>
            </a:r>
            <a:endParaRPr lang="en-US" altLang="zh-TW" sz="1200" b="0" kern="1200" spc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TW" sz="1200" b="0" kern="1200" spc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TW" altLang="en-US" sz="1200" b="0" kern="1200" spc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而</a:t>
            </a:r>
            <a:r>
              <a:rPr lang="en-US" altLang="zh-TW" sz="1200" b="0" kern="1200" spc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KRAD</a:t>
            </a:r>
            <a:r>
              <a:rPr lang="zh-TW" altLang="en-US" sz="1200" b="0" kern="1200" spc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的詳細流程，我們將會一一分解在接下來篇章中介紹。</a:t>
            </a:r>
            <a:endParaRPr lang="en-US" altLang="zh-TW" sz="1200" b="0" kern="1200" spc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A3D46-077E-4EAA-87DB-142CB0306670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61402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演算法 </a:t>
            </a:r>
            <a:r>
              <a:rPr lang="en-US" altLang="zh-TW" dirty="0"/>
              <a:t>KRAD</a:t>
            </a:r>
            <a:r>
              <a:rPr lang="zh-TW" altLang="en-US" dirty="0"/>
              <a:t> 總共分為</a:t>
            </a:r>
            <a:r>
              <a:rPr lang="en-US" altLang="zh-TW" dirty="0"/>
              <a:t>6</a:t>
            </a:r>
            <a:r>
              <a:rPr lang="zh-TW" altLang="en-US" dirty="0"/>
              <a:t>個步驟，大致上的流程為</a:t>
            </a:r>
            <a:endParaRPr lang="en-US" altLang="zh-TW" dirty="0"/>
          </a:p>
          <a:p>
            <a:endParaRPr lang="en-US" altLang="zh-TW" baseline="0" dirty="0"/>
          </a:p>
          <a:p>
            <a:r>
              <a:rPr lang="en-US" altLang="zh-TW" baseline="0" dirty="0"/>
              <a:t>Step 1 : </a:t>
            </a:r>
            <a:r>
              <a:rPr lang="zh-TW" altLang="en-US" baseline="0" dirty="0"/>
              <a:t>將全數節點設為 </a:t>
            </a:r>
            <a:r>
              <a:rPr lang="en-US" altLang="zh-TW" baseline="0" dirty="0" err="1"/>
              <a:t>Unknow</a:t>
            </a:r>
            <a:r>
              <a:rPr lang="zh-TW" altLang="en-US" baseline="0" dirty="0"/>
              <a:t> 狀態。</a:t>
            </a:r>
            <a:endParaRPr lang="en-US" altLang="zh-TW" baseline="0" dirty="0"/>
          </a:p>
          <a:p>
            <a:endParaRPr lang="en-US" altLang="zh-TW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aseline="0" dirty="0"/>
              <a:t>Step 2 : </a:t>
            </a:r>
            <a:r>
              <a:rPr lang="en-US" altLang="zh-TW" baseline="0" dirty="0" err="1"/>
              <a:t>Get_Syndrome</a:t>
            </a:r>
            <a:r>
              <a:rPr lang="zh-TW" altLang="en-US" baseline="0" dirty="0"/>
              <a:t> 獲取每個節點的症狀。</a:t>
            </a:r>
            <a:endParaRPr lang="en-US" altLang="zh-TW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aseline="0" dirty="0"/>
              <a:t>Step 3 :</a:t>
            </a:r>
            <a:r>
              <a:rPr lang="zh-TW" altLang="en-US" baseline="0" dirty="0"/>
              <a:t> </a:t>
            </a:r>
            <a:r>
              <a:rPr lang="en-US" altLang="zh-TW" sz="12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Cycle_Partition</a:t>
            </a:r>
            <a:r>
              <a:rPr lang="zh-TW" altLang="en-US" sz="1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進行序列的切割。</a:t>
            </a:r>
            <a:endParaRPr lang="en-US" altLang="zh-TW" sz="12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aseline="0" dirty="0"/>
              <a:t>Step 4 :</a:t>
            </a:r>
            <a:r>
              <a:rPr lang="zh-TW" altLang="en-US" baseline="0" dirty="0"/>
              <a:t> </a:t>
            </a:r>
            <a:r>
              <a:rPr lang="en-US" altLang="zh-TW" baseline="0" dirty="0" err="1"/>
              <a:t>Sequence_Analysis</a:t>
            </a:r>
            <a:r>
              <a:rPr lang="zh-TW" altLang="en-US" baseline="0" dirty="0"/>
              <a:t> 分析各個序列，並識別出部分節點。 </a:t>
            </a:r>
            <a:r>
              <a:rPr lang="en-US" altLang="zh-TW" baseline="0" dirty="0"/>
              <a:t>(</a:t>
            </a:r>
            <a:r>
              <a:rPr lang="zh-TW" altLang="en-US" baseline="0" dirty="0"/>
              <a:t>若部分節點依然無法被識別則進入</a:t>
            </a:r>
            <a:r>
              <a:rPr lang="en-US" altLang="zh-TW" baseline="0" dirty="0"/>
              <a:t>Step 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aseline="0" dirty="0"/>
              <a:t>Step 5 :</a:t>
            </a:r>
            <a:r>
              <a:rPr lang="zh-TW" altLang="en-US" baseline="0" dirty="0"/>
              <a:t> 利用非故障節點，透過圖形中連接節點的邊來測試未知節點。</a:t>
            </a:r>
            <a:endParaRPr lang="en-US" altLang="zh-TW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aseline="0" dirty="0"/>
              <a:t>Step 6 : </a:t>
            </a:r>
            <a:r>
              <a:rPr lang="zh-TW" altLang="en-US" baseline="0" dirty="0"/>
              <a:t>若依然存在部分節點狀態仍未知，則轉</a:t>
            </a:r>
            <a:r>
              <a:rPr lang="en-US" altLang="zh-TW" baseline="0" dirty="0"/>
              <a:t>Step 4</a:t>
            </a:r>
            <a:r>
              <a:rPr lang="zh-TW" altLang="en-US" baseline="0" dirty="0"/>
              <a:t>。</a:t>
            </a:r>
            <a:endParaRPr lang="en-US" altLang="zh-TW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aseline="0" dirty="0"/>
              <a:t>底下我們將個別介紹 </a:t>
            </a:r>
            <a:r>
              <a:rPr lang="en-US" altLang="zh-TW" baseline="0" dirty="0" err="1"/>
              <a:t>Get_Syndrome</a:t>
            </a:r>
            <a:r>
              <a:rPr lang="zh-TW" altLang="en-US" baseline="0" dirty="0"/>
              <a:t>、</a:t>
            </a:r>
            <a:r>
              <a:rPr lang="en-US" altLang="zh-TW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Cycle_Partition</a:t>
            </a:r>
            <a:r>
              <a:rPr lang="zh-TW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TW" baseline="0" dirty="0" err="1"/>
              <a:t>Sequence_Analysis</a:t>
            </a:r>
            <a:r>
              <a:rPr lang="zh-TW" altLang="en-US" baseline="0" dirty="0"/>
              <a:t>。</a:t>
            </a:r>
            <a:endParaRPr lang="en-US" altLang="zh-TW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A3D46-077E-4EAA-87DB-142CB0306670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21457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A3D46-077E-4EAA-87DB-142CB0306670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1238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再來進入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Syndrome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的部份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共分為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個步驟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根據圖形</a:t>
            </a:r>
            <a:r>
              <a:rPr lang="zh-TW" alt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 </a:t>
            </a:r>
            <a:r>
              <a:rPr lang="en-US" altLang="zh-TW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zh-TW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節點數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至少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進行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3~4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回合的測試。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若 </a:t>
            </a:r>
            <a:r>
              <a:rPr lang="en-US" altLang="zh-TW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 3 = 0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TW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Get_Syndrome</a:t>
            </a:r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會進行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回合測試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; </a:t>
            </a:r>
          </a:p>
          <a:p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若</a:t>
            </a:r>
            <a:r>
              <a:rPr lang="en-US" altLang="zh-TW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 3 = 1,2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TW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Get_Syndrome</a:t>
            </a:r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則會多進行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回合測試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r>
              <a:rPr lang="en-US" altLang="zh-TW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en-US" altLang="zh-TW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簡單來說</a:t>
            </a:r>
            <a:r>
              <a:rPr lang="en-US" altLang="zh-TW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Q4~Q8</a:t>
            </a:r>
            <a:r>
              <a:rPr lang="zh-TW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幾乎都要進行</a:t>
            </a:r>
            <a:r>
              <a:rPr lang="en-US" altLang="zh-TW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TW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回合的測試</a:t>
            </a:r>
            <a:r>
              <a:rPr lang="en-US" altLang="zh-TW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; </a:t>
            </a:r>
          </a:p>
          <a:p>
            <a:endParaRPr lang="en-US" altLang="zh-TW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圖形</a:t>
            </a:r>
            <a:r>
              <a:rPr lang="en-US" altLang="zh-TW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 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所有的測試在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</a:t>
            </a:r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Syndrome</a:t>
            </a:r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中最多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回合之內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測試完畢。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A3D46-077E-4EAA-87DB-142CB0306670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73353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A3D46-077E-4EAA-87DB-142CB0306670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92158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A3D46-077E-4EAA-87DB-142CB0306670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025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目錄主要分為 </a:t>
            </a:r>
            <a:r>
              <a:rPr lang="en-US" altLang="zh-TW" dirty="0"/>
              <a:t>:</a:t>
            </a:r>
            <a:r>
              <a:rPr lang="zh-TW" altLang="en-US" dirty="0"/>
              <a:t> 研究動機和目的、文獻探討、研究流程、實驗過程和結果、結論。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A3D46-077E-4EAA-87DB-142CB0306670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88801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以下要介紹的是 </a:t>
            </a:r>
            <a:r>
              <a:rPr lang="en-US" altLang="zh-TW" dirty="0"/>
              <a:t>KRAD</a:t>
            </a:r>
            <a:r>
              <a:rPr lang="zh-TW" altLang="en-US" dirty="0"/>
              <a:t> 的</a:t>
            </a:r>
            <a:r>
              <a:rPr lang="en-US" altLang="zh-TW" baseline="0" dirty="0"/>
              <a:t> </a:t>
            </a:r>
            <a:r>
              <a:rPr lang="en-US" altLang="zh-TW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Cycle Partition </a:t>
            </a:r>
            <a:r>
              <a:rPr lang="zh-TW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的部份 </a:t>
            </a:r>
            <a:r>
              <a:rPr lang="en-US" altLang="zh-TW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 </a:t>
            </a:r>
            <a:r>
              <a:rPr lang="en-US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</a:t>
            </a:r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Syndrome</a:t>
            </a:r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偵測出所有節點的症狀後 ，在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該演算法進行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輪測試。</a:t>
            </a:r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將所有節點以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&lt;0000..1&gt;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進行序列切割。</a:t>
            </a:r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詳細流程如下 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A3D46-077E-4EAA-87DB-142CB0306670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30629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A3D46-077E-4EAA-87DB-142CB0306670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92355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接下來要介紹的是 </a:t>
            </a:r>
            <a:r>
              <a:rPr lang="en-US" altLang="zh-TW" sz="1200" b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KRAD</a:t>
            </a:r>
            <a:r>
              <a:rPr lang="zh-TW" altLang="en-US" sz="1200" b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Analysis</a:t>
            </a:r>
            <a:r>
              <a:rPr lang="zh-TW" altLang="en-US" sz="1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藉由</a:t>
            </a:r>
            <a:r>
              <a:rPr lang="en-US" altLang="zh-TW" sz="1200" b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Lemma 1</a:t>
            </a:r>
            <a:r>
              <a:rPr lang="zh-TW" altLang="en-US" sz="1200" b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的結果，並提出</a:t>
            </a:r>
            <a:r>
              <a:rPr lang="en-US" altLang="zh-TW" sz="1200" b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TW" altLang="en-US" sz="1200" b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種可能的序列型態，如上圖。</a:t>
            </a:r>
            <a:endParaRPr lang="en-US" altLang="zh-TW" sz="1200" b="0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1200" b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並根據 </a:t>
            </a:r>
            <a:r>
              <a:rPr lang="en-US" altLang="zh-TW" sz="1200" b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Lemma 2 </a:t>
            </a:r>
            <a:r>
              <a:rPr lang="zh-TW" altLang="en-US" sz="1200" b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整理出</a:t>
            </a:r>
            <a:r>
              <a:rPr lang="en-US" altLang="zh-TW" sz="1200" b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zh-TW" altLang="en-US" sz="1200" b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種序列可能發生的情況。</a:t>
            </a:r>
            <a:endParaRPr lang="en-US" altLang="zh-TW" sz="1200" b="0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1200" b="0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1200" b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底下將針對序列 </a:t>
            </a:r>
            <a:r>
              <a:rPr lang="en-US" altLang="zh-TW" sz="1200" b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s1</a:t>
            </a:r>
            <a:r>
              <a:rPr lang="zh-TW" altLang="en-US" sz="1200" b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至 </a:t>
            </a:r>
            <a:r>
              <a:rPr lang="en-US" altLang="zh-TW" sz="1200" b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s8</a:t>
            </a:r>
            <a:r>
              <a:rPr lang="zh-TW" altLang="en-US" sz="1200" b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進行分析。</a:t>
            </a: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A3D46-077E-4EAA-87DB-142CB0306670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65183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1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A3D46-077E-4EAA-87DB-142CB0306670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98035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A3D46-077E-4EAA-87DB-142CB0306670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75597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A3D46-077E-4EAA-87DB-142CB0306670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12319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序列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長度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2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代表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可能的序列型態為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Type 1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Type 2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、或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Type 3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800" i="1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的序列型態若為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Type 2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，則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尾部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四個節點皆為故障節點，代表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2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~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8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的所有節點皆為非故障節點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800" i="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可是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2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~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8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的所有節點皆為非故障節點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的話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Cycle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Partition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中則無法切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割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出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2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~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8</a:t>
            </a:r>
            <a:r>
              <a:rPr lang="zh-TW" altLang="en-US" sz="1800" kern="100" spc="20" baseline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因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此 </a:t>
            </a:r>
            <a:r>
              <a:rPr lang="en-US" altLang="zh-TW" sz="1800" i="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S1 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的序列型態不可能為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Type 2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Type 1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800" i="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則</a:t>
            </a:r>
            <a:r>
              <a:rPr lang="en-US" altLang="zh-TW" sz="1800" i="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1800" i="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的序列型態為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Type 3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A3D46-077E-4EAA-87DB-142CB0306670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22643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800" i="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S2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序列長度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2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1800" i="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S2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可能的序列型態為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Type 1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Type 2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Type 3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已知</a:t>
            </a:r>
            <a:r>
              <a:rPr lang="en-US" altLang="zh-TW" sz="1800" i="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S1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序列型態為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Type 3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根據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Lemma 2.6 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可得知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Type 3 </a:t>
            </a:r>
            <a:r>
              <a:rPr lang="zh-TW" altLang="en-US" sz="1800" i="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頭部節點的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下一個節點必為故障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節點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1800" i="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S2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的節點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5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直接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判定為故障。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又根據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Lemma 2.8 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假設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i="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S2</a:t>
            </a:r>
            <a:r>
              <a:rPr lang="zh-TW" altLang="en-US" sz="1800" i="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中的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節點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6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為故障，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則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3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~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5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至少存在一個故障節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點。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依據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Lemma 2.9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6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~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7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至少存在一個故障節點、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8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也至少存在一個故障節點。則故障節點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總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數至少為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5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個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但故障節點總數不超過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4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，因此可得知節點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6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為非故障節點，也就是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說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2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Type 2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A3D46-077E-4EAA-87DB-142CB0306670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13494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6</a:t>
            </a:r>
            <a:r>
              <a:rPr lang="zh-TW" altLang="en-US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序列長度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依據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Lemma 2.8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3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~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5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至少存在一個故障節點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依據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Lemma 2.9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S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8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與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也至少存在一個故障節點，則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6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最多包含一個故障節點，也就是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6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為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Type 2 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或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3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A3D46-077E-4EAA-87DB-142CB0306670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54051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7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序列長度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依據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Lemma 2.8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3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~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5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至少存在一個故障節點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依據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Lemma 2.9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S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8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與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也至少存在一個故障節點，則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7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最多包含一個故障節點，也就是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7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為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Type 2 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或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3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A3D46-077E-4EAA-87DB-142CB0306670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4334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A3D46-077E-4EAA-87DB-142CB0306670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33135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8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序列長度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2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已知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為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Type 3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根據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Lemma 2.5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Type 3 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的上一個序列，也就是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，必為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Type 2 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或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5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因此可得知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8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為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Type 2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A3D46-077E-4EAA-87DB-142CB0306670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31335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A3D46-077E-4EAA-87DB-142CB0306670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77356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對在 </a:t>
            </a:r>
            <a:r>
              <a:rPr lang="en-US" altLang="zh-TW" sz="12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Sequence</a:t>
            </a:r>
            <a:r>
              <a:rPr lang="en-US" altLang="zh-TW" sz="1200" kern="100" spc="20" baseline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2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Analysis</a:t>
            </a:r>
            <a:r>
              <a:rPr lang="zh-TW" altLang="en-US" sz="12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12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無法判定狀態的節點，</a:t>
            </a:r>
            <a:r>
              <a:rPr lang="zh-TW" altLang="en-US" sz="12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我們會利用</a:t>
            </a:r>
            <a:r>
              <a:rPr lang="zh-TW" altLang="zh-TW" sz="12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連接至相鄰節點的邊</a:t>
            </a:r>
            <a:r>
              <a:rPr lang="zh-TW" altLang="en-US" sz="12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2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找尋非故障節點來幫助判定未知節點的狀態。</a:t>
            </a:r>
            <a:endParaRPr lang="en-US" altLang="zh-TW" sz="12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下面針對目前狀態未知的節點</a:t>
            </a:r>
            <a:r>
              <a:rPr lang="en-US" altLang="zh-TW" sz="12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(10</a:t>
            </a:r>
            <a:r>
              <a:rPr lang="zh-TW" altLang="zh-TW" sz="12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12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12</a:t>
            </a:r>
            <a:r>
              <a:rPr lang="zh-TW" altLang="zh-TW" sz="12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12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7</a:t>
            </a:r>
            <a:r>
              <a:rPr lang="zh-TW" altLang="zh-TW" sz="12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12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8</a:t>
            </a:r>
            <a:r>
              <a:rPr lang="zh-TW" altLang="zh-TW" sz="12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12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9)</a:t>
            </a:r>
            <a:r>
              <a:rPr lang="zh-TW" altLang="zh-TW" sz="12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，一一進行測試。</a:t>
            </a:r>
            <a:endParaRPr lang="zh-TW" altLang="en-US" dirty="0"/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節點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10 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已知節點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11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與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4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皆為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Fault-free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，節點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11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可測試節點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4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與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10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，可得知節點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10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亦為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Fault-free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，也就是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6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為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Type 3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A3D46-077E-4EAA-87DB-142CB0306670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49391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節點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12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已知節點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3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與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4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皆為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Fault-free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，節點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3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可測試節點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4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與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12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，可得知節點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12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為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Faulty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，也就是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7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為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Type 2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A3D46-077E-4EAA-87DB-142CB0306670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47886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>
              <a:lnSpc>
                <a:spcPct val="150000"/>
              </a:lnSpc>
              <a:buFont typeface="+mj-lt"/>
              <a:buNone/>
            </a:pP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節點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7 : </a:t>
            </a:r>
          </a:p>
          <a:p>
            <a:pPr marL="0" lvl="0" indent="0" algn="just">
              <a:lnSpc>
                <a:spcPct val="150000"/>
              </a:lnSpc>
              <a:buFont typeface="+mj-lt"/>
              <a:buNone/>
            </a:pP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lvl="0" indent="0" algn="just">
              <a:lnSpc>
                <a:spcPct val="150000"/>
              </a:lnSpc>
              <a:buFont typeface="+mj-lt"/>
              <a:buNone/>
            </a:pP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已知節點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3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與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4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皆為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Fault-free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，節點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4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可測試節點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3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與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7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，可得知節點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7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為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Fault-free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，也就是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3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為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Type 5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A3D46-077E-4EAA-87DB-142CB0306670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80934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>
              <a:lnSpc>
                <a:spcPct val="150000"/>
              </a:lnSpc>
              <a:buFont typeface="+mj-lt"/>
              <a:buNone/>
            </a:pP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節點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8 : </a:t>
            </a:r>
          </a:p>
          <a:p>
            <a:pPr marL="0" lvl="0" indent="0" algn="just">
              <a:lnSpc>
                <a:spcPct val="150000"/>
              </a:lnSpc>
              <a:buFont typeface="+mj-lt"/>
              <a:buNone/>
            </a:pP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150000"/>
              </a:lnSpc>
              <a:buFont typeface="+mj-lt"/>
              <a:buNone/>
            </a:pP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已知節點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6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7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皆為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Fault-free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，節點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7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可測試節點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6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8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，可得知節點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8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Faulty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，也就是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4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Type 4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A3D46-077E-4EAA-87DB-142CB0306670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1996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節點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9 : 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已知節點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6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與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皆為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Fault-free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，節點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6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可測試節點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與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9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，可得知節點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9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為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Fault-free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，也就是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5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為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Type 5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b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</a:br>
            <a:endParaRPr lang="zh-TW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lvl="0" indent="0" algn="just">
              <a:lnSpc>
                <a:spcPct val="150000"/>
              </a:lnSpc>
              <a:buFont typeface="+mj-lt"/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A3D46-077E-4EAA-87DB-142CB0306670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99104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>
              <a:lnSpc>
                <a:spcPct val="150000"/>
              </a:lnSpc>
              <a:buFont typeface="+mj-lt"/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A3D46-077E-4EAA-87DB-142CB0306670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64210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A3D46-077E-4EAA-87DB-142CB0306670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12347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首先我們看到的是以隨機分布方式的實驗結果。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我們在超立方體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4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~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Q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8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以隨機的方式分布故障節點，在各種不同的故障節點的數量下，觀察每測試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1000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次中，其非完美診斷的次數。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A3D46-077E-4EAA-87DB-142CB0306670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7073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以下為研究動機，主要分成</a:t>
            </a:r>
            <a:r>
              <a:rPr lang="en-US" altLang="zh-TW" dirty="0"/>
              <a:t>2</a:t>
            </a:r>
            <a:r>
              <a:rPr lang="zh-TW" altLang="en-US" dirty="0"/>
              <a:t>點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1. </a:t>
            </a:r>
            <a:r>
              <a:rPr lang="zh-TW" altLang="en-US" dirty="0"/>
              <a:t>在網路盛行的時代，網路節點的故障可能導致整個系統運行不順或是停擺，此時偵測診斷系統顯得更為重要。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2. </a:t>
            </a:r>
            <a:r>
              <a:rPr lang="zh-TW" altLang="en-US" dirty="0"/>
              <a:t>基於</a:t>
            </a:r>
            <a:r>
              <a:rPr lang="en-US" altLang="zh-TW" sz="1200" dirty="0">
                <a:ln w="0"/>
                <a:latin typeface="Times New Roman" panose="02020603050405020304" pitchFamily="18" charset="0"/>
                <a:ea typeface="標楷體" panose="03000509000000000000" pitchFamily="65" charset="-120"/>
              </a:rPr>
              <a:t>PMC</a:t>
            </a:r>
            <a:r>
              <a:rPr lang="zh-TW" altLang="en-US" dirty="0"/>
              <a:t>偵測診斷系統的</a:t>
            </a:r>
            <a:r>
              <a:rPr lang="en-US" altLang="zh-TW" sz="1200" i="1" dirty="0">
                <a:ln w="0"/>
                <a:latin typeface="Times New Roman" panose="02020603050405020304" pitchFamily="18" charset="0"/>
                <a:ea typeface="標楷體" panose="03000509000000000000" pitchFamily="65" charset="-120"/>
              </a:rPr>
              <a:t>k</a:t>
            </a:r>
            <a:r>
              <a:rPr lang="zh-TW" altLang="en-US" sz="1200" dirty="0">
                <a:ln w="0"/>
                <a:latin typeface="Times New Roman" panose="02020603050405020304" pitchFamily="18" charset="0"/>
                <a:ea typeface="標楷體" panose="03000509000000000000" pitchFamily="65" charset="-120"/>
              </a:rPr>
              <a:t>回合自適應偵測診斷法，尚未有人提出</a:t>
            </a:r>
            <a:r>
              <a:rPr lang="en-US" altLang="zh-TW" sz="1200" dirty="0">
                <a:ln w="0"/>
                <a:latin typeface="Times New Roman" panose="02020603050405020304" pitchFamily="18" charset="0"/>
                <a:ea typeface="標楷體" panose="03000509000000000000" pitchFamily="65" charset="-120"/>
              </a:rPr>
              <a:t>MM*</a:t>
            </a:r>
            <a:r>
              <a:rPr lang="zh-TW" altLang="en-US" sz="1200" dirty="0">
                <a:ln w="0"/>
                <a:latin typeface="Times New Roman" panose="02020603050405020304" pitchFamily="18" charset="0"/>
                <a:ea typeface="標楷體" panose="03000509000000000000" pitchFamily="65" charset="-120"/>
              </a:rPr>
              <a:t>偵測診斷模組的 </a:t>
            </a:r>
            <a:r>
              <a:rPr lang="en-US" altLang="zh-TW" sz="1200" i="1" dirty="0">
                <a:ln w="0"/>
                <a:latin typeface="Times New Roman" panose="02020603050405020304" pitchFamily="18" charset="0"/>
                <a:ea typeface="標楷體" panose="03000509000000000000" pitchFamily="65" charset="-120"/>
              </a:rPr>
              <a:t>k</a:t>
            </a:r>
            <a:r>
              <a:rPr lang="zh-TW" altLang="en-US" sz="1200" dirty="0">
                <a:ln w="0"/>
                <a:latin typeface="Times New Roman" panose="02020603050405020304" pitchFamily="18" charset="0"/>
                <a:ea typeface="標楷體" panose="03000509000000000000" pitchFamily="65" charset="-120"/>
              </a:rPr>
              <a:t>回合自適應偵測診斷法。</a:t>
            </a:r>
            <a:endParaRPr lang="en-US" altLang="zh-TW" sz="1200" dirty="0">
              <a:ln w="0"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endParaRPr lang="en-US" altLang="zh-TW" dirty="0"/>
          </a:p>
          <a:p>
            <a:r>
              <a:rPr lang="en-US" altLang="zh-TW" dirty="0"/>
              <a:t>..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A3D46-077E-4EAA-87DB-142CB0306670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97694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A3D46-077E-4EAA-87DB-142CB0306670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25709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A3D46-077E-4EAA-87DB-142CB0306670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14310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A3D46-077E-4EAA-87DB-142CB0306670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35876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A3D46-077E-4EAA-87DB-142CB0306670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60813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A3D46-077E-4EAA-87DB-142CB0306670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4745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A3D46-077E-4EAA-87DB-142CB0306670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61615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A3D46-077E-4EAA-87DB-142CB0306670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36215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A3D46-077E-4EAA-87DB-142CB0306670}" type="slidenum">
              <a:rPr lang="zh-TW" altLang="en-US" smtClean="0"/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5652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接下來是研究目的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A3D46-077E-4EAA-87DB-142CB0306670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5191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何謂漢米爾頓迴圈 </a:t>
            </a:r>
            <a:r>
              <a:rPr lang="en-US" altLang="zh-TW" dirty="0"/>
              <a:t>?</a:t>
            </a:r>
            <a:r>
              <a:rPr lang="zh-TW" altLang="en-US" dirty="0"/>
              <a:t> </a:t>
            </a:r>
            <a:r>
              <a:rPr lang="en-US" altLang="zh-TW" dirty="0"/>
              <a:t>=&gt;</a:t>
            </a:r>
            <a:r>
              <a:rPr lang="zh-TW" altLang="en-US" dirty="0"/>
              <a:t> 頭尾必須相連，且每個節點都剛好只經過一次</a:t>
            </a:r>
            <a:r>
              <a:rPr lang="en-US" altLang="zh-TW" dirty="0"/>
              <a:t>(</a:t>
            </a:r>
            <a:r>
              <a:rPr lang="zh-TW" altLang="en-US" dirty="0"/>
              <a:t> </a:t>
            </a:r>
            <a:r>
              <a:rPr lang="en-US" altLang="zh-TW" dirty="0"/>
              <a:t>3</a:t>
            </a:r>
            <a:r>
              <a:rPr lang="zh-TW" altLang="en-US" dirty="0"/>
              <a:t>個為一組 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1.</a:t>
            </a:r>
            <a:r>
              <a:rPr lang="zh-TW" altLang="en-US" dirty="0"/>
              <a:t> </a:t>
            </a:r>
            <a:r>
              <a:rPr lang="zh-TW" altLang="en-US" sz="1200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於</a:t>
            </a:r>
            <a:r>
              <a:rPr lang="en-US" altLang="zh-TW" sz="1200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1859</a:t>
            </a:r>
            <a:r>
              <a:rPr lang="zh-TW" altLang="zh-TW" sz="1200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zh-TW" altLang="en-US" sz="1200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，由</a:t>
            </a:r>
            <a:r>
              <a:rPr lang="zh-TW" altLang="zh-TW" sz="1200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愛爾蘭</a:t>
            </a:r>
            <a:r>
              <a:rPr lang="zh-TW" altLang="en-US" sz="1200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數學家</a:t>
            </a:r>
            <a:r>
              <a:rPr lang="zh-TW" altLang="zh-TW" sz="1200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漢米爾</a:t>
            </a:r>
            <a:r>
              <a:rPr lang="en-US" altLang="zh-TW" sz="1200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(Hamilton)</a:t>
            </a:r>
            <a:r>
              <a:rPr lang="zh-TW" altLang="en-US" sz="1200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所</a:t>
            </a:r>
            <a:r>
              <a:rPr lang="zh-TW" altLang="zh-TW" sz="1200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提出</a:t>
            </a:r>
            <a:r>
              <a:rPr lang="zh-TW" altLang="en-US" sz="1200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200" kern="100" spc="2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2.</a:t>
            </a:r>
            <a:r>
              <a:rPr lang="zh-TW" altLang="en-US" dirty="0"/>
              <a:t>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漢米爾頓迴圈，可記為</a:t>
            </a:r>
            <a:r>
              <a:rPr lang="en-US" altLang="zh-TW" sz="12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</a:t>
            </a:r>
            <a:r>
              <a:rPr lang="en-US" altLang="zh-TW" sz="1200" i="1" baseline="-25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 </a:t>
            </a:r>
            <a:r>
              <a:rPr lang="zh-TW" altLang="en-US" sz="1200" i="1" baseline="-25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;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迴圈路徑可記為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&lt;</a:t>
            </a:r>
            <a:r>
              <a:rPr lang="en-US" altLang="zh-TW" sz="12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</a:t>
            </a:r>
            <a:r>
              <a:rPr lang="en-US" altLang="zh-TW" sz="1200" baseline="-25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en-US" altLang="zh-TW" sz="12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</a:t>
            </a:r>
            <a:r>
              <a:rPr lang="en-US" altLang="zh-TW" sz="1200" baseline="-25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en-US" altLang="zh-TW" sz="12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</a:t>
            </a:r>
            <a:r>
              <a:rPr lang="en-US" altLang="zh-TW" sz="1200" baseline="-25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…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..</a:t>
            </a:r>
            <a:r>
              <a:rPr lang="en-US" altLang="zh-TW" sz="12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</a:t>
            </a:r>
            <a:r>
              <a:rPr lang="en-US" altLang="zh-TW" sz="1200" i="1" baseline="-25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</a:t>
            </a:r>
            <a:r>
              <a:rPr lang="en-US" altLang="zh-TW" sz="12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</a:t>
            </a:r>
            <a:r>
              <a:rPr lang="en-US" altLang="zh-TW" sz="1200" baseline="-25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&gt;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3.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任一</a:t>
            </a:r>
            <a:r>
              <a:rPr lang="zh-TW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圖形存在漢米爾頓迴圈，則此圖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形</a:t>
            </a:r>
            <a:r>
              <a:rPr lang="zh-TW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稱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zh-TW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漢米爾頓圖形。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A3D46-077E-4EAA-87DB-142CB0306670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755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A3D46-077E-4EAA-87DB-142CB0306670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0641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A3D46-077E-4EAA-87DB-142CB0306670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4722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r>
              <a:rPr lang="zh-TW" altLang="en-US" dirty="0"/>
              <a:t>** 任何數的</a:t>
            </a:r>
            <a:r>
              <a:rPr lang="en-US" altLang="zh-TW" dirty="0"/>
              <a:t>0</a:t>
            </a:r>
            <a:r>
              <a:rPr lang="zh-TW" altLang="en-US" dirty="0"/>
              <a:t>次方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1</a:t>
            </a:r>
            <a:r>
              <a:rPr lang="zh-TW" altLang="en-US" dirty="0"/>
              <a:t> **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A3D46-077E-4EAA-87DB-142CB0306670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04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id="{E970CBB1-3F25-44EF-A6B8-2219DE80F1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c 220">
            <a:extLst>
              <a:ext uri="{FF2B5EF4-FFF2-40B4-BE49-F238E27FC236}">
                <a16:creationId xmlns:a16="http://schemas.microsoft.com/office/drawing/2014/main" id="{32E2B889-41FC-4724-93F6-48A4DEF90230}"/>
              </a:ext>
            </a:extLst>
          </p:cNvPr>
          <p:cNvSpPr/>
          <p:nvPr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986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4131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931360-7E41-4248-8AEF-AC858AB643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66000">
                <a:schemeClr val="accent1">
                  <a:alpha val="58000"/>
                </a:schemeClr>
              </a:gs>
              <a:gs pos="80000">
                <a:schemeClr val="accent1"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1526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8738335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F1FE28-12EC-4903-A460-E890754C1903}"/>
              </a:ext>
            </a:extLst>
          </p:cNvPr>
          <p:cNvSpPr/>
          <p:nvPr userDrawn="1"/>
        </p:nvSpPr>
        <p:spPr>
          <a:xfrm>
            <a:off x="323530" y="6357257"/>
            <a:ext cx="11868470" cy="3396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08DF3A5-76B0-4E36-B0C8-90B00A8736A3}"/>
              </a:ext>
            </a:extLst>
          </p:cNvPr>
          <p:cNvSpPr/>
          <p:nvPr userDrawn="1"/>
        </p:nvSpPr>
        <p:spPr>
          <a:xfrm>
            <a:off x="323530" y="6349287"/>
            <a:ext cx="565116" cy="347603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71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9695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44174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73151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073D1A-A4A7-4F5B-BE54-63CEAB575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66709" y="529965"/>
            <a:ext cx="4925290" cy="5798070"/>
          </a:xfrm>
          <a:custGeom>
            <a:avLst/>
            <a:gdLst>
              <a:gd name="connsiteX0" fmla="*/ 857449 w 4925290"/>
              <a:gd name="connsiteY0" fmla="*/ 0 h 5798070"/>
              <a:gd name="connsiteX1" fmla="*/ 4214649 w 4925290"/>
              <a:gd name="connsiteY1" fmla="*/ 0 h 5798070"/>
              <a:gd name="connsiteX2" fmla="*/ 4925290 w 4925290"/>
              <a:gd name="connsiteY2" fmla="*/ 1223176 h 5798070"/>
              <a:gd name="connsiteX3" fmla="*/ 4925290 w 4925290"/>
              <a:gd name="connsiteY3" fmla="*/ 4574894 h 5798070"/>
              <a:gd name="connsiteX4" fmla="*/ 4214649 w 4925290"/>
              <a:gd name="connsiteY4" fmla="*/ 5798070 h 5798070"/>
              <a:gd name="connsiteX5" fmla="*/ 857449 w 4925290"/>
              <a:gd name="connsiteY5" fmla="*/ 5798070 h 5798070"/>
              <a:gd name="connsiteX6" fmla="*/ 0 w 4925290"/>
              <a:gd name="connsiteY6" fmla="*/ 4322202 h 5798070"/>
              <a:gd name="connsiteX7" fmla="*/ 2152428 w 4925290"/>
              <a:gd name="connsiteY7" fmla="*/ 4322202 h 5798070"/>
              <a:gd name="connsiteX8" fmla="*/ 2979260 w 4925290"/>
              <a:gd name="connsiteY8" fmla="*/ 2899035 h 5798070"/>
              <a:gd name="connsiteX9" fmla="*/ 2152428 w 4925290"/>
              <a:gd name="connsiteY9" fmla="*/ 1475868 h 5798070"/>
              <a:gd name="connsiteX10" fmla="*/ 0 w 4925290"/>
              <a:gd name="connsiteY10" fmla="*/ 1475868 h 579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25290" h="5798070">
                <a:moveTo>
                  <a:pt x="857449" y="0"/>
                </a:moveTo>
                <a:lnTo>
                  <a:pt x="4214649" y="0"/>
                </a:lnTo>
                <a:lnTo>
                  <a:pt x="4925290" y="1223176"/>
                </a:lnTo>
                <a:lnTo>
                  <a:pt x="4925290" y="4574894"/>
                </a:lnTo>
                <a:lnTo>
                  <a:pt x="4214649" y="5798070"/>
                </a:lnTo>
                <a:lnTo>
                  <a:pt x="857449" y="5798070"/>
                </a:lnTo>
                <a:lnTo>
                  <a:pt x="0" y="4322202"/>
                </a:lnTo>
                <a:lnTo>
                  <a:pt x="2152428" y="4322202"/>
                </a:lnTo>
                <a:lnTo>
                  <a:pt x="2979260" y="2899035"/>
                </a:lnTo>
                <a:lnTo>
                  <a:pt x="2152428" y="1475868"/>
                </a:lnTo>
                <a:lnTo>
                  <a:pt x="0" y="14758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CF70162-E0C4-4E2A-B2CE-73A493476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25108" y="2105085"/>
            <a:ext cx="4925290" cy="2647831"/>
          </a:xfrm>
          <a:custGeom>
            <a:avLst/>
            <a:gdLst>
              <a:gd name="connsiteX0" fmla="*/ 769169 w 6213231"/>
              <a:gd name="connsiteY0" fmla="*/ 0 h 2647831"/>
              <a:gd name="connsiteX1" fmla="*/ 5444062 w 6213231"/>
              <a:gd name="connsiteY1" fmla="*/ 0 h 2647831"/>
              <a:gd name="connsiteX2" fmla="*/ 6213231 w 6213231"/>
              <a:gd name="connsiteY2" fmla="*/ 1323916 h 2647831"/>
              <a:gd name="connsiteX3" fmla="*/ 5444062 w 6213231"/>
              <a:gd name="connsiteY3" fmla="*/ 2647831 h 2647831"/>
              <a:gd name="connsiteX4" fmla="*/ 769169 w 6213231"/>
              <a:gd name="connsiteY4" fmla="*/ 2647831 h 2647831"/>
              <a:gd name="connsiteX5" fmla="*/ 0 w 6213231"/>
              <a:gd name="connsiteY5" fmla="*/ 1323916 h 264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3231" h="2647831">
                <a:moveTo>
                  <a:pt x="769169" y="0"/>
                </a:moveTo>
                <a:lnTo>
                  <a:pt x="5444062" y="0"/>
                </a:lnTo>
                <a:lnTo>
                  <a:pt x="6213231" y="1323916"/>
                </a:lnTo>
                <a:lnTo>
                  <a:pt x="5444062" y="2647831"/>
                </a:lnTo>
                <a:lnTo>
                  <a:pt x="769169" y="2647831"/>
                </a:lnTo>
                <a:lnTo>
                  <a:pt x="0" y="1323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27265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98645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4646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C6032FB9-BC74-4D22-9490-C57A3761EB46}"/>
              </a:ext>
            </a:extLst>
          </p:cNvPr>
          <p:cNvSpPr/>
          <p:nvPr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912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9992438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41579518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7F4A55B2-3184-47B9-BAEC-BDBF1F47C6F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04465" y="844530"/>
            <a:ext cx="6265900" cy="5168940"/>
          </a:xfrm>
          <a:custGeom>
            <a:avLst/>
            <a:gdLst>
              <a:gd name="connsiteX0" fmla="*/ 2712780 w 6265900"/>
              <a:gd name="connsiteY0" fmla="*/ 2405403 h 5168940"/>
              <a:gd name="connsiteX1" fmla="*/ 1432529 w 6265900"/>
              <a:gd name="connsiteY1" fmla="*/ 2704316 h 5168940"/>
              <a:gd name="connsiteX2" fmla="*/ 951729 w 6265900"/>
              <a:gd name="connsiteY2" fmla="*/ 3183705 h 5168940"/>
              <a:gd name="connsiteX3" fmla="*/ 772664 w 6265900"/>
              <a:gd name="connsiteY3" fmla="*/ 3764615 h 5168940"/>
              <a:gd name="connsiteX4" fmla="*/ 944680 w 6265900"/>
              <a:gd name="connsiteY4" fmla="*/ 4222853 h 5168940"/>
              <a:gd name="connsiteX5" fmla="*/ 1362029 w 6265900"/>
              <a:gd name="connsiteY5" fmla="*/ 4413201 h 5168940"/>
              <a:gd name="connsiteX6" fmla="*/ 2114955 w 6265900"/>
              <a:gd name="connsiteY6" fmla="*/ 3849211 h 5168940"/>
              <a:gd name="connsiteX7" fmla="*/ 2952477 w 6265900"/>
              <a:gd name="connsiteY7" fmla="*/ 2405403 h 5168940"/>
              <a:gd name="connsiteX8" fmla="*/ 5270459 w 6265900"/>
              <a:gd name="connsiteY8" fmla="*/ 730364 h 5168940"/>
              <a:gd name="connsiteX9" fmla="*/ 4767103 w 6265900"/>
              <a:gd name="connsiteY9" fmla="*/ 920707 h 5168940"/>
              <a:gd name="connsiteX10" fmla="*/ 4300404 w 6265900"/>
              <a:gd name="connsiteY10" fmla="*/ 1539683 h 5168940"/>
              <a:gd name="connsiteX11" fmla="*/ 4184786 w 6265900"/>
              <a:gd name="connsiteY11" fmla="*/ 1731442 h 5168940"/>
              <a:gd name="connsiteX12" fmla="*/ 4864389 w 6265900"/>
              <a:gd name="connsiteY12" fmla="*/ 1731442 h 5168940"/>
              <a:gd name="connsiteX13" fmla="*/ 5825989 w 6265900"/>
              <a:gd name="connsiteY13" fmla="*/ 0 h 5168940"/>
              <a:gd name="connsiteX14" fmla="*/ 6105163 w 6265900"/>
              <a:gd name="connsiteY14" fmla="*/ 78955 h 5168940"/>
              <a:gd name="connsiteX15" fmla="*/ 6206679 w 6265900"/>
              <a:gd name="connsiteY15" fmla="*/ 298913 h 5168940"/>
              <a:gd name="connsiteX16" fmla="*/ 6172839 w 6265900"/>
              <a:gd name="connsiteY16" fmla="*/ 451190 h 5168940"/>
              <a:gd name="connsiteX17" fmla="*/ 6147463 w 6265900"/>
              <a:gd name="connsiteY17" fmla="*/ 516048 h 5168940"/>
              <a:gd name="connsiteX18" fmla="*/ 5662433 w 6265900"/>
              <a:gd name="connsiteY18" fmla="*/ 1731442 h 5168940"/>
              <a:gd name="connsiteX19" fmla="*/ 5876749 w 6265900"/>
              <a:gd name="connsiteY19" fmla="*/ 1731442 h 5168940"/>
              <a:gd name="connsiteX20" fmla="*/ 5950067 w 6265900"/>
              <a:gd name="connsiteY20" fmla="*/ 1731442 h 5168940"/>
              <a:gd name="connsiteX21" fmla="*/ 6265900 w 6265900"/>
              <a:gd name="connsiteY21" fmla="*/ 2004974 h 5168940"/>
              <a:gd name="connsiteX22" fmla="*/ 6136180 w 6265900"/>
              <a:gd name="connsiteY22" fmla="*/ 2288378 h 5168940"/>
              <a:gd name="connsiteX23" fmla="*/ 5820347 w 6265900"/>
              <a:gd name="connsiteY23" fmla="*/ 2405403 h 5168940"/>
              <a:gd name="connsiteX24" fmla="*/ 5744211 w 6265900"/>
              <a:gd name="connsiteY24" fmla="*/ 2405403 h 5168940"/>
              <a:gd name="connsiteX25" fmla="*/ 5388896 w 6265900"/>
              <a:gd name="connsiteY25" fmla="*/ 2405403 h 5168940"/>
              <a:gd name="connsiteX26" fmla="*/ 5075887 w 6265900"/>
              <a:gd name="connsiteY26" fmla="*/ 3175249 h 5168940"/>
              <a:gd name="connsiteX27" fmla="*/ 5535537 w 6265900"/>
              <a:gd name="connsiteY27" fmla="*/ 3175249 h 5168940"/>
              <a:gd name="connsiteX28" fmla="*/ 5608854 w 6265900"/>
              <a:gd name="connsiteY28" fmla="*/ 3175249 h 5168940"/>
              <a:gd name="connsiteX29" fmla="*/ 5924687 w 6265900"/>
              <a:gd name="connsiteY29" fmla="*/ 3445963 h 5168940"/>
              <a:gd name="connsiteX30" fmla="*/ 5794967 w 6265900"/>
              <a:gd name="connsiteY30" fmla="*/ 3732186 h 5168940"/>
              <a:gd name="connsiteX31" fmla="*/ 5479134 w 6265900"/>
              <a:gd name="connsiteY31" fmla="*/ 3849211 h 5168940"/>
              <a:gd name="connsiteX32" fmla="*/ 5402998 w 6265900"/>
              <a:gd name="connsiteY32" fmla="*/ 3849211 h 5168940"/>
              <a:gd name="connsiteX33" fmla="*/ 4799531 w 6265900"/>
              <a:gd name="connsiteY33" fmla="*/ 3849211 h 5168940"/>
              <a:gd name="connsiteX34" fmla="*/ 4403332 w 6265900"/>
              <a:gd name="connsiteY34" fmla="*/ 3723726 h 5168940"/>
              <a:gd name="connsiteX35" fmla="*/ 4249643 w 6265900"/>
              <a:gd name="connsiteY35" fmla="*/ 3398021 h 5168940"/>
              <a:gd name="connsiteX36" fmla="*/ 4365261 w 6265900"/>
              <a:gd name="connsiteY36" fmla="*/ 2958110 h 5168940"/>
              <a:gd name="connsiteX37" fmla="*/ 4588038 w 6265900"/>
              <a:gd name="connsiteY37" fmla="*/ 2405403 h 5168940"/>
              <a:gd name="connsiteX38" fmla="*/ 3806914 w 6265900"/>
              <a:gd name="connsiteY38" fmla="*/ 2405403 h 5168940"/>
              <a:gd name="connsiteX39" fmla="*/ 2873517 w 6265900"/>
              <a:gd name="connsiteY39" fmla="*/ 4021227 h 5168940"/>
              <a:gd name="connsiteX40" fmla="*/ 1308450 w 6265900"/>
              <a:gd name="connsiteY40" fmla="*/ 5168940 h 5168940"/>
              <a:gd name="connsiteX41" fmla="*/ 376465 w 6265900"/>
              <a:gd name="connsiteY41" fmla="*/ 4769923 h 5168940"/>
              <a:gd name="connsiteX42" fmla="*/ 0 w 6265900"/>
              <a:gd name="connsiteY42" fmla="*/ 3781535 h 5168940"/>
              <a:gd name="connsiteX43" fmla="*/ 290457 w 6265900"/>
              <a:gd name="connsiteY43" fmla="*/ 2858005 h 5168940"/>
              <a:gd name="connsiteX44" fmla="*/ 1082855 w 6265900"/>
              <a:gd name="connsiteY44" fmla="*/ 2120593 h 5168940"/>
              <a:gd name="connsiteX45" fmla="*/ 1914740 w 6265900"/>
              <a:gd name="connsiteY45" fmla="*/ 1818857 h 5168940"/>
              <a:gd name="connsiteX46" fmla="*/ 3130129 w 6265900"/>
              <a:gd name="connsiteY46" fmla="*/ 1731442 h 5168940"/>
              <a:gd name="connsiteX47" fmla="*/ 3338804 w 6265900"/>
              <a:gd name="connsiteY47" fmla="*/ 1731442 h 5168940"/>
              <a:gd name="connsiteX48" fmla="*/ 3561580 w 6265900"/>
              <a:gd name="connsiteY48" fmla="*/ 1322548 h 5168940"/>
              <a:gd name="connsiteX49" fmla="*/ 4698015 w 6265900"/>
              <a:gd name="connsiteY49" fmla="*/ 183294 h 5168940"/>
              <a:gd name="connsiteX50" fmla="*/ 5825989 w 6265900"/>
              <a:gd name="connsiteY50" fmla="*/ 0 h 5168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6265900" h="5168940">
                <a:moveTo>
                  <a:pt x="2712780" y="2405403"/>
                </a:moveTo>
                <a:cubicBezTo>
                  <a:pt x="2175113" y="2405403"/>
                  <a:pt x="1748361" y="2505044"/>
                  <a:pt x="1432529" y="2704316"/>
                </a:cubicBezTo>
                <a:cubicBezTo>
                  <a:pt x="1231376" y="2832156"/>
                  <a:pt x="1071108" y="2991950"/>
                  <a:pt x="951729" y="3183705"/>
                </a:cubicBezTo>
                <a:cubicBezTo>
                  <a:pt x="832354" y="3375464"/>
                  <a:pt x="772664" y="3569099"/>
                  <a:pt x="772664" y="3764615"/>
                </a:cubicBezTo>
                <a:cubicBezTo>
                  <a:pt x="772664" y="3943210"/>
                  <a:pt x="830005" y="4095956"/>
                  <a:pt x="944680" y="4222853"/>
                </a:cubicBezTo>
                <a:cubicBezTo>
                  <a:pt x="1059356" y="4349750"/>
                  <a:pt x="1198474" y="4413201"/>
                  <a:pt x="1362029" y="4413201"/>
                </a:cubicBezTo>
                <a:cubicBezTo>
                  <a:pt x="1645902" y="4413201"/>
                  <a:pt x="1896878" y="4225203"/>
                  <a:pt x="2114955" y="3849211"/>
                </a:cubicBezTo>
                <a:lnTo>
                  <a:pt x="2952477" y="2405403"/>
                </a:lnTo>
                <a:close/>
                <a:moveTo>
                  <a:pt x="5270459" y="730364"/>
                </a:moveTo>
                <a:cubicBezTo>
                  <a:pt x="5071187" y="743523"/>
                  <a:pt x="4903402" y="806969"/>
                  <a:pt x="4767103" y="920707"/>
                </a:cubicBezTo>
                <a:cubicBezTo>
                  <a:pt x="4630807" y="1034445"/>
                  <a:pt x="4475238" y="1240770"/>
                  <a:pt x="4300404" y="1539683"/>
                </a:cubicBezTo>
                <a:lnTo>
                  <a:pt x="4184786" y="1731442"/>
                </a:lnTo>
                <a:lnTo>
                  <a:pt x="4864389" y="1731442"/>
                </a:lnTo>
                <a:close/>
                <a:moveTo>
                  <a:pt x="5825989" y="0"/>
                </a:moveTo>
                <a:cubicBezTo>
                  <a:pt x="5944425" y="0"/>
                  <a:pt x="6037482" y="26318"/>
                  <a:pt x="6105163" y="78955"/>
                </a:cubicBezTo>
                <a:cubicBezTo>
                  <a:pt x="6172839" y="131596"/>
                  <a:pt x="6206679" y="204914"/>
                  <a:pt x="6206679" y="298913"/>
                </a:cubicBezTo>
                <a:cubicBezTo>
                  <a:pt x="6206679" y="342151"/>
                  <a:pt x="6195401" y="392912"/>
                  <a:pt x="6172839" y="451190"/>
                </a:cubicBezTo>
                <a:lnTo>
                  <a:pt x="6147463" y="516048"/>
                </a:lnTo>
                <a:lnTo>
                  <a:pt x="5662433" y="1731442"/>
                </a:lnTo>
                <a:lnTo>
                  <a:pt x="5876749" y="1731442"/>
                </a:lnTo>
                <a:lnTo>
                  <a:pt x="5950067" y="1731442"/>
                </a:lnTo>
                <a:cubicBezTo>
                  <a:pt x="6160623" y="1731442"/>
                  <a:pt x="6265900" y="1822618"/>
                  <a:pt x="6265900" y="2004974"/>
                </a:cubicBezTo>
                <a:cubicBezTo>
                  <a:pt x="6265900" y="2115889"/>
                  <a:pt x="6222661" y="2210357"/>
                  <a:pt x="6136180" y="2288378"/>
                </a:cubicBezTo>
                <a:cubicBezTo>
                  <a:pt x="6049703" y="2366395"/>
                  <a:pt x="5944425" y="2405403"/>
                  <a:pt x="5820347" y="2405403"/>
                </a:cubicBezTo>
                <a:lnTo>
                  <a:pt x="5744211" y="2405403"/>
                </a:lnTo>
                <a:lnTo>
                  <a:pt x="5388896" y="2405403"/>
                </a:lnTo>
                <a:lnTo>
                  <a:pt x="5075887" y="3175249"/>
                </a:lnTo>
                <a:lnTo>
                  <a:pt x="5535537" y="3175249"/>
                </a:lnTo>
                <a:lnTo>
                  <a:pt x="5608854" y="3175249"/>
                </a:lnTo>
                <a:cubicBezTo>
                  <a:pt x="5819409" y="3175249"/>
                  <a:pt x="5924687" y="3265487"/>
                  <a:pt x="5924687" y="3445963"/>
                </a:cubicBezTo>
                <a:cubicBezTo>
                  <a:pt x="5924687" y="3558758"/>
                  <a:pt x="5881449" y="3654164"/>
                  <a:pt x="5794967" y="3732186"/>
                </a:cubicBezTo>
                <a:cubicBezTo>
                  <a:pt x="5708490" y="3810203"/>
                  <a:pt x="5603213" y="3849211"/>
                  <a:pt x="5479134" y="3849211"/>
                </a:cubicBezTo>
                <a:lnTo>
                  <a:pt x="5402998" y="3849211"/>
                </a:lnTo>
                <a:lnTo>
                  <a:pt x="4799531" y="3849211"/>
                </a:lnTo>
                <a:cubicBezTo>
                  <a:pt x="4637856" y="3849211"/>
                  <a:pt x="4505787" y="3807384"/>
                  <a:pt x="4403332" y="3723726"/>
                </a:cubicBezTo>
                <a:cubicBezTo>
                  <a:pt x="4300873" y="3640067"/>
                  <a:pt x="4249643" y="3531498"/>
                  <a:pt x="4249643" y="3398021"/>
                </a:cubicBezTo>
                <a:cubicBezTo>
                  <a:pt x="4249643" y="3294624"/>
                  <a:pt x="4288183" y="3147988"/>
                  <a:pt x="4365261" y="2958110"/>
                </a:cubicBezTo>
                <a:lnTo>
                  <a:pt x="4588038" y="2405403"/>
                </a:lnTo>
                <a:lnTo>
                  <a:pt x="3806914" y="2405403"/>
                </a:lnTo>
                <a:lnTo>
                  <a:pt x="2873517" y="4021227"/>
                </a:lnTo>
                <a:cubicBezTo>
                  <a:pt x="2433606" y="4786369"/>
                  <a:pt x="1911917" y="5168940"/>
                  <a:pt x="1308450" y="5168940"/>
                </a:cubicBezTo>
                <a:cubicBezTo>
                  <a:pt x="938101" y="5168940"/>
                  <a:pt x="627436" y="5035938"/>
                  <a:pt x="376465" y="4769923"/>
                </a:cubicBezTo>
                <a:cubicBezTo>
                  <a:pt x="125490" y="4503908"/>
                  <a:pt x="0" y="4174447"/>
                  <a:pt x="0" y="3781535"/>
                </a:cubicBezTo>
                <a:cubicBezTo>
                  <a:pt x="0" y="3461941"/>
                  <a:pt x="96818" y="3154099"/>
                  <a:pt x="290457" y="2858005"/>
                </a:cubicBezTo>
                <a:cubicBezTo>
                  <a:pt x="484092" y="2561911"/>
                  <a:pt x="748227" y="2316108"/>
                  <a:pt x="1082855" y="2120593"/>
                </a:cubicBezTo>
                <a:cubicBezTo>
                  <a:pt x="1332893" y="1977713"/>
                  <a:pt x="1610186" y="1877135"/>
                  <a:pt x="1914740" y="1818857"/>
                </a:cubicBezTo>
                <a:cubicBezTo>
                  <a:pt x="2219290" y="1760579"/>
                  <a:pt x="2624423" y="1731442"/>
                  <a:pt x="3130129" y="1731442"/>
                </a:cubicBezTo>
                <a:lnTo>
                  <a:pt x="3338804" y="1731442"/>
                </a:lnTo>
                <a:lnTo>
                  <a:pt x="3561580" y="1322548"/>
                </a:lnTo>
                <a:cubicBezTo>
                  <a:pt x="3871771" y="752921"/>
                  <a:pt x="4250586" y="373169"/>
                  <a:pt x="4698015" y="183294"/>
                </a:cubicBezTo>
                <a:cubicBezTo>
                  <a:pt x="4985649" y="61097"/>
                  <a:pt x="5361640" y="0"/>
                  <a:pt x="582598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80911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D7F48D74-B6C6-4E71-91E7-685EBC5FF9D4}"/>
              </a:ext>
            </a:extLst>
          </p:cNvPr>
          <p:cNvSpPr/>
          <p:nvPr userDrawn="1"/>
        </p:nvSpPr>
        <p:spPr>
          <a:xfrm>
            <a:off x="2" y="0"/>
            <a:ext cx="6980222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그림 개체 틀 8"/>
          <p:cNvSpPr>
            <a:spLocks noGrp="1"/>
          </p:cNvSpPr>
          <p:nvPr>
            <p:ph type="pic" sz="quarter" idx="10" hasCustomPrompt="1"/>
          </p:nvPr>
        </p:nvSpPr>
        <p:spPr>
          <a:xfrm>
            <a:off x="438914" y="446342"/>
            <a:ext cx="6785752" cy="596531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64801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E541B56-E562-45F7-AF65-DC212716E3B3}"/>
              </a:ext>
            </a:extLst>
          </p:cNvPr>
          <p:cNvSpPr/>
          <p:nvPr userDrawn="1"/>
        </p:nvSpPr>
        <p:spPr>
          <a:xfrm>
            <a:off x="0" y="863125"/>
            <a:ext cx="7036904" cy="513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D487A8B-D75C-45FC-8BC1-0D4AF5ACE0C7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96000" y="2959216"/>
            <a:ext cx="6096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10FD60-B279-4A90-879E-DC51895B3B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38056" y="412403"/>
            <a:ext cx="4125224" cy="6033194"/>
          </a:xfrm>
          <a:custGeom>
            <a:avLst/>
            <a:gdLst/>
            <a:ahLst/>
            <a:cxnLst/>
            <a:rect l="l" t="t" r="r" b="b"/>
            <a:pathLst>
              <a:path w="105705" h="154595">
                <a:moveTo>
                  <a:pt x="60945" y="0"/>
                </a:moveTo>
                <a:cubicBezTo>
                  <a:pt x="73149" y="0"/>
                  <a:pt x="83325" y="3572"/>
                  <a:pt x="91474" y="10716"/>
                </a:cubicBezTo>
                <a:cubicBezTo>
                  <a:pt x="99622" y="17859"/>
                  <a:pt x="103696" y="26752"/>
                  <a:pt x="103696" y="37393"/>
                </a:cubicBezTo>
                <a:cubicBezTo>
                  <a:pt x="103696" y="45058"/>
                  <a:pt x="101762" y="53652"/>
                  <a:pt x="97892" y="63177"/>
                </a:cubicBezTo>
                <a:lnTo>
                  <a:pt x="71549" y="127918"/>
                </a:lnTo>
                <a:lnTo>
                  <a:pt x="90302" y="127918"/>
                </a:lnTo>
                <a:cubicBezTo>
                  <a:pt x="100571" y="127918"/>
                  <a:pt x="105705" y="131490"/>
                  <a:pt x="105705" y="138633"/>
                </a:cubicBezTo>
                <a:cubicBezTo>
                  <a:pt x="105705" y="143693"/>
                  <a:pt x="103901" y="147619"/>
                  <a:pt x="100292" y="150409"/>
                </a:cubicBezTo>
                <a:cubicBezTo>
                  <a:pt x="96683" y="153200"/>
                  <a:pt x="91604" y="154595"/>
                  <a:pt x="85056" y="154595"/>
                </a:cubicBezTo>
                <a:lnTo>
                  <a:pt x="64741" y="154595"/>
                </a:lnTo>
                <a:cubicBezTo>
                  <a:pt x="56555" y="154595"/>
                  <a:pt x="50341" y="153014"/>
                  <a:pt x="46100" y="149851"/>
                </a:cubicBezTo>
                <a:cubicBezTo>
                  <a:pt x="41858" y="146689"/>
                  <a:pt x="39737" y="142094"/>
                  <a:pt x="39737" y="136066"/>
                </a:cubicBezTo>
                <a:cubicBezTo>
                  <a:pt x="39737" y="131825"/>
                  <a:pt x="41263" y="125909"/>
                  <a:pt x="44314" y="118319"/>
                </a:cubicBezTo>
                <a:lnTo>
                  <a:pt x="66750" y="63177"/>
                </a:lnTo>
                <a:cubicBezTo>
                  <a:pt x="71289" y="52016"/>
                  <a:pt x="73559" y="44351"/>
                  <a:pt x="73559" y="40184"/>
                </a:cubicBezTo>
                <a:cubicBezTo>
                  <a:pt x="73559" y="36835"/>
                  <a:pt x="72033" y="33840"/>
                  <a:pt x="68982" y="31198"/>
                </a:cubicBezTo>
                <a:cubicBezTo>
                  <a:pt x="65931" y="28556"/>
                  <a:pt x="62434" y="27236"/>
                  <a:pt x="58490" y="27236"/>
                </a:cubicBezTo>
                <a:cubicBezTo>
                  <a:pt x="51048" y="27236"/>
                  <a:pt x="44314" y="30454"/>
                  <a:pt x="38286" y="36891"/>
                </a:cubicBezTo>
                <a:cubicBezTo>
                  <a:pt x="32259" y="43328"/>
                  <a:pt x="29245" y="50527"/>
                  <a:pt x="29245" y="58489"/>
                </a:cubicBezTo>
                <a:cubicBezTo>
                  <a:pt x="29245" y="63103"/>
                  <a:pt x="30268" y="66675"/>
                  <a:pt x="32315" y="69205"/>
                </a:cubicBezTo>
                <a:cubicBezTo>
                  <a:pt x="34361" y="71735"/>
                  <a:pt x="38100" y="74079"/>
                  <a:pt x="43533" y="76237"/>
                </a:cubicBezTo>
                <a:cubicBezTo>
                  <a:pt x="48369" y="78172"/>
                  <a:pt x="50788" y="81483"/>
                  <a:pt x="50788" y="86172"/>
                </a:cubicBezTo>
                <a:cubicBezTo>
                  <a:pt x="50788" y="90487"/>
                  <a:pt x="49169" y="94041"/>
                  <a:pt x="45932" y="96831"/>
                </a:cubicBezTo>
                <a:cubicBezTo>
                  <a:pt x="42695" y="99622"/>
                  <a:pt x="38658" y="101017"/>
                  <a:pt x="33821" y="101017"/>
                </a:cubicBezTo>
                <a:cubicBezTo>
                  <a:pt x="24520" y="101017"/>
                  <a:pt x="16557" y="97054"/>
                  <a:pt x="9935" y="89129"/>
                </a:cubicBezTo>
                <a:cubicBezTo>
                  <a:pt x="3312" y="81204"/>
                  <a:pt x="0" y="71698"/>
                  <a:pt x="0" y="60610"/>
                </a:cubicBezTo>
                <a:cubicBezTo>
                  <a:pt x="0" y="44462"/>
                  <a:pt x="6102" y="30324"/>
                  <a:pt x="18306" y="18194"/>
                </a:cubicBezTo>
                <a:cubicBezTo>
                  <a:pt x="30510" y="6065"/>
                  <a:pt x="44723" y="0"/>
                  <a:pt x="6094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1974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FB6C0CC-20D1-4ABE-8236-AC556FAA83E7}"/>
              </a:ext>
            </a:extLst>
          </p:cNvPr>
          <p:cNvSpPr/>
          <p:nvPr userDrawn="1"/>
        </p:nvSpPr>
        <p:spPr>
          <a:xfrm>
            <a:off x="5836726" y="1955549"/>
            <a:ext cx="6355274" cy="1473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6C01146-33B9-4106-B34A-9F850B0F1532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52726" y="3594462"/>
            <a:ext cx="5184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0D8E6C-C94C-45EA-A30A-C30F07A2733A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946824" y="650130"/>
            <a:ext cx="2592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Bring to Front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9F537E7F-9413-4DE1-AF5A-73E78D8FBDCC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095775" y="650130"/>
            <a:ext cx="2592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1188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3220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41454-E189-4172-9B7A-F2917FE6520C}" type="datetime1">
              <a:rPr lang="en-US" altLang="zh-TW" smtClean="0"/>
              <a:t>1/4/2023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9C6AD4C1-FBCA-4DE8-999F-2E3A504BB9F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931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0D0B-0826-4E64-AC8F-D496005A143C}" type="datetime1">
              <a:rPr lang="en-US" altLang="zh-TW" smtClean="0"/>
              <a:t>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8849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D9910-BA7B-4353-87DA-1954D3CA79F8}" type="datetime1">
              <a:rPr lang="en-US" altLang="zh-TW" smtClean="0"/>
              <a:t>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290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3A1E3-32F9-4E3F-B13A-829C93592665}" type="datetime1">
              <a:rPr lang="en-US" altLang="zh-TW" smtClean="0"/>
              <a:t>1/4/2023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AD4C1-FBCA-4DE8-999F-2E3A504BB9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83788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FEC3D-D2BE-4180-BEBB-53C6AC36903D}" type="datetime1">
              <a:rPr lang="en-US" altLang="zh-TW" smtClean="0"/>
              <a:t>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6680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BACA3-643F-4956-A040-EF8DF19CE42E}" type="datetime1">
              <a:rPr lang="en-US" altLang="zh-TW" smtClean="0"/>
              <a:t>1/4/2023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0502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3602D-3E00-4C48-AB08-F1606A39AE4F}" type="datetime1">
              <a:rPr lang="en-US" altLang="zh-TW" smtClean="0"/>
              <a:t>1/4/2023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08240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34AF-BAC5-4244-834B-5058BC92CDB2}" type="datetime1">
              <a:rPr lang="en-US" altLang="zh-TW" smtClean="0"/>
              <a:t>1/4/2023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20351" y="5545540"/>
            <a:ext cx="811019" cy="503578"/>
          </a:xfrm>
        </p:spPr>
        <p:txBody>
          <a:bodyPr/>
          <a:lstStyle>
            <a:lvl1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1986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161C0-C594-4855-A9D7-B360261EC5F9}" type="datetime1">
              <a:rPr lang="en-US" altLang="zh-TW" smtClean="0"/>
              <a:t>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45981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E79BB2A3-BB80-4AE9-BFC0-7D610E7AA0D6}" type="datetime1">
              <a:rPr lang="en-US" altLang="zh-TW" smtClean="0"/>
              <a:t>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254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C6B48-8E51-4643-A8D0-7BD5FADA0E88}" type="datetime1">
              <a:rPr lang="en-US" altLang="zh-TW" smtClean="0"/>
              <a:t>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2264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8E875-D416-401D-9A00-4F9D2524B904}" type="datetime1">
              <a:rPr lang="en-US" altLang="zh-TW" smtClean="0"/>
              <a:t>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992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11FCA9-2954-7677-4BA3-A728DB0A73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37571" y="5926974"/>
            <a:ext cx="306184" cy="285837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/>
              <a:t>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63784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5DAD17-6C33-1071-FD89-8B821E76F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4293594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789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2286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49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0656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image" Target="../media/image7.jpg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5278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99" r:id="rId4"/>
    <p:sldLayoutId id="2147483700" r:id="rId5"/>
  </p:sldLayoutIdLst>
  <p:hf hdr="0" ft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8307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</p:sldLayoutIdLst>
  <p:hf hdr="0" ft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9839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78FFAD-E284-43B2-92C0-CFF8BEC50767}" type="datetime1">
              <a:rPr lang="en-US" altLang="zh-TW" smtClean="0"/>
              <a:t>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348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95287" y="1986075"/>
            <a:ext cx="11401425" cy="180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TW" altLang="zh-TW" sz="5000" b="1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基於</a:t>
            </a:r>
            <a:r>
              <a:rPr lang="en-US" altLang="zh-TW" sz="5000" b="1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MM</a:t>
            </a:r>
            <a:r>
              <a:rPr lang="en-US" altLang="zh-TW" sz="5000" b="1" kern="100" spc="20" baseline="30000" dirty="0">
                <a:latin typeface="Times New Roman" panose="02020603050405020304" pitchFamily="18" charset="0"/>
                <a:ea typeface="標楷體" panose="03000509000000000000" pitchFamily="65" charset="-120"/>
              </a:rPr>
              <a:t>*</a:t>
            </a:r>
            <a:r>
              <a:rPr lang="zh-TW" altLang="zh-TW" sz="5000" b="1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偵測診斷模組</a:t>
            </a:r>
            <a:endParaRPr lang="en-US" altLang="zh-TW" sz="5000" b="1" kern="100" spc="2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 algn="ctr"/>
            <a:r>
              <a:rPr lang="zh-TW" altLang="zh-TW" sz="5000" b="1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之</a:t>
            </a:r>
            <a:r>
              <a:rPr lang="en-US" altLang="zh-TW" sz="5000" b="1" i="1" kern="100" spc="2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k</a:t>
            </a:r>
            <a:r>
              <a:rPr lang="zh-TW" altLang="zh-TW" sz="5000" b="1" kern="100" spc="2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回合自適應偵測診斷於超立方體網路</a:t>
            </a:r>
            <a:endParaRPr lang="zh-TW" altLang="en-US" sz="5000" dirty="0">
              <a:solidFill>
                <a:prstClr val="black"/>
              </a:solidFill>
            </a:endParaRPr>
          </a:p>
          <a:p>
            <a:endParaRPr lang="zh-TW" altLang="en-US" sz="40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395287" y="3786075"/>
            <a:ext cx="1140142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TW" altLang="en-US" sz="2600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指導教授 </a:t>
            </a:r>
            <a:r>
              <a:rPr lang="en-US" altLang="zh-TW" sz="2600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600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陳玉專</a:t>
            </a:r>
            <a:endParaRPr lang="en-US" altLang="zh-TW" sz="2600" kern="100" spc="2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 algn="ctr"/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</a:rPr>
              <a:t>報告學生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</a:rPr>
              <a:t> 鄧煒縉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lvl="0" algn="ctr"/>
            <a:endParaRPr lang="en-US" altLang="zh-TW" sz="2600" kern="100" spc="2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 algn="ctr"/>
            <a:r>
              <a:rPr lang="zh-TW" altLang="en-US" sz="2600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報告日期 </a:t>
            </a:r>
            <a:r>
              <a:rPr lang="en-US" altLang="zh-TW" sz="2600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600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600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2023</a:t>
            </a:r>
            <a:r>
              <a:rPr lang="zh-TW" altLang="en-US" sz="2600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600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01</a:t>
            </a:r>
            <a:r>
              <a:rPr lang="zh-TW" altLang="en-US" sz="2600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600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04</a:t>
            </a:r>
            <a:r>
              <a:rPr lang="zh-TW" altLang="en-US" sz="2600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日</a:t>
            </a:r>
            <a:endParaRPr lang="en-US" altLang="zh-TW" sz="2600" kern="100" spc="2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815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E4CB823-BF07-0458-2331-4222C3E35639}"/>
              </a:ext>
            </a:extLst>
          </p:cNvPr>
          <p:cNvSpPr/>
          <p:nvPr/>
        </p:nvSpPr>
        <p:spPr>
          <a:xfrm>
            <a:off x="4772561" y="3013501"/>
            <a:ext cx="264687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800" b="0" cap="none" spc="0" dirty="0">
                <a:ln w="0"/>
                <a:latin typeface="標楷體" panose="03000509000000000000" pitchFamily="65" charset="-120"/>
                <a:ea typeface="標楷體" panose="03000509000000000000" pitchFamily="65" charset="-120"/>
              </a:rPr>
              <a:t>文獻探討</a:t>
            </a:r>
          </a:p>
        </p:txBody>
      </p:sp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C93D65C8-E3AD-D1DB-9A59-0C3019C8A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3849" y="5705475"/>
            <a:ext cx="333375" cy="361950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508924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30616" y="458519"/>
            <a:ext cx="4310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PMC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偵測診斷模組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(1/3)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E285CA6-5990-621E-363F-90DAF2CD7D13}"/>
              </a:ext>
            </a:extLst>
          </p:cNvPr>
          <p:cNvSpPr/>
          <p:nvPr/>
        </p:nvSpPr>
        <p:spPr>
          <a:xfrm>
            <a:off x="530617" y="1293862"/>
            <a:ext cx="1072793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sz="2000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由 </a:t>
            </a:r>
            <a:r>
              <a:rPr lang="en-US" altLang="zh-TW" sz="2000" kern="100" spc="2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Preparata</a:t>
            </a:r>
            <a:r>
              <a:rPr lang="zh-TW" altLang="zh-TW" sz="20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000" kern="100" spc="2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Metze</a:t>
            </a:r>
            <a:r>
              <a:rPr lang="zh-TW" altLang="zh-TW" sz="20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、與</a:t>
            </a:r>
            <a:r>
              <a:rPr lang="zh-TW" altLang="en-US" sz="20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0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Chien</a:t>
            </a:r>
            <a:r>
              <a:rPr lang="zh-TW" altLang="en-US" sz="20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20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三位學者所提出</a:t>
            </a:r>
            <a:r>
              <a:rPr lang="zh-TW" altLang="en-US" sz="20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20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sz="2000" kern="100" spc="2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zh-TW" sz="20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以比較測定為基礎</a:t>
            </a:r>
            <a:r>
              <a:rPr lang="zh-TW" altLang="en-US" sz="2000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，進行</a:t>
            </a:r>
            <a:r>
              <a:rPr lang="zh-TW" altLang="zh-TW" sz="20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偵測診斷</a:t>
            </a:r>
            <a:r>
              <a:rPr lang="zh-TW" altLang="en-US" sz="20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zh-TW" sz="20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檢測系統中是含有故障節點</a:t>
            </a:r>
            <a:r>
              <a:rPr lang="zh-TW" altLang="en-US" sz="20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2000" kern="100" spc="2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其運作原理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: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r>
              <a:rPr lang="zh-TW" altLang="en-US" sz="2000" dirty="0">
                <a:solidFill>
                  <a:srgbClr val="2D2E2D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    </a:t>
            </a:r>
            <a:r>
              <a:rPr kumimoji="0" lang="zh-TW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由一個節點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發送</a:t>
            </a:r>
            <a:r>
              <a:rPr kumimoji="0" lang="zh-TW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偵測診斷訊號給另一個相鄰節點，接收對方回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傳</a:t>
            </a:r>
            <a:r>
              <a:rPr kumimoji="0" lang="zh-TW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的診斷結果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後</a:t>
            </a:r>
            <a:r>
              <a:rPr lang="zh-TW" altLang="en-US" sz="2000" dirty="0">
                <a:solidFill>
                  <a:srgbClr val="2D2E2D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r>
              <a:rPr lang="zh-TW" altLang="en-US" sz="2000" dirty="0">
                <a:solidFill>
                  <a:srgbClr val="2D2E2D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    </a:t>
            </a:r>
            <a:r>
              <a:rPr kumimoji="0" lang="zh-TW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根據所有節點的偵測診斷結果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，</a:t>
            </a:r>
            <a:r>
              <a:rPr kumimoji="0" lang="zh-TW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判斷系統中是否有故障節點的存在。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42659F9F-BDC5-3273-EB5C-1A5B4C64A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3849" y="5705475"/>
            <a:ext cx="333375" cy="361950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C51AC7B-35CF-3586-550A-29F00B16B8E0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文獻探討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75762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30616" y="458519"/>
            <a:ext cx="4310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PMC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偵測診斷模組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(2/3)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7D413ABB-6B4F-F095-723E-101372A81D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649567"/>
              </p:ext>
            </p:extLst>
          </p:nvPr>
        </p:nvGraphicFramePr>
        <p:xfrm>
          <a:off x="812859" y="1476639"/>
          <a:ext cx="5441559" cy="255429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813853">
                  <a:extLst>
                    <a:ext uri="{9D8B030D-6E8A-4147-A177-3AD203B41FA5}">
                      <a16:colId xmlns:a16="http://schemas.microsoft.com/office/drawing/2014/main" val="3369195931"/>
                    </a:ext>
                  </a:extLst>
                </a:gridCol>
                <a:gridCol w="1813853">
                  <a:extLst>
                    <a:ext uri="{9D8B030D-6E8A-4147-A177-3AD203B41FA5}">
                      <a16:colId xmlns:a16="http://schemas.microsoft.com/office/drawing/2014/main" val="308795660"/>
                    </a:ext>
                  </a:extLst>
                </a:gridCol>
                <a:gridCol w="1813853">
                  <a:extLst>
                    <a:ext uri="{9D8B030D-6E8A-4147-A177-3AD203B41FA5}">
                      <a16:colId xmlns:a16="http://schemas.microsoft.com/office/drawing/2014/main" val="3316724685"/>
                    </a:ext>
                  </a:extLst>
                </a:gridCol>
              </a:tblGrid>
              <a:tr h="510858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i="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測試節點 </a:t>
                      </a:r>
                      <a:r>
                        <a:rPr lang="en-US" altLang="zh-TW" b="0" i="1" baseline="0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i</a:t>
                      </a:r>
                      <a:endParaRPr lang="zh-TW" altLang="en-US" b="0" i="1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i="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受測節點 </a:t>
                      </a:r>
                      <a:r>
                        <a:rPr lang="en-US" altLang="zh-TW" b="0" i="1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j</a:t>
                      </a:r>
                      <a:endParaRPr lang="zh-TW" altLang="en-US" b="0" i="1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0" i="0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結果</a:t>
                      </a:r>
                      <a:r>
                        <a:rPr lang="zh-TW" altLang="zh-TW" sz="1800" b="0" i="0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σ</a:t>
                      </a:r>
                      <a:r>
                        <a:rPr lang="en-US" altLang="zh-TW" sz="1800" b="0" i="0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(</a:t>
                      </a:r>
                      <a:r>
                        <a:rPr lang="zh-TW" altLang="en-US" sz="1800" b="0" i="0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 </a:t>
                      </a:r>
                      <a:r>
                        <a:rPr lang="en-US" altLang="zh-TW" sz="1800" b="0" i="1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i</a:t>
                      </a:r>
                      <a:r>
                        <a:rPr lang="zh-TW" altLang="en-US" sz="1800" b="0" i="1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 </a:t>
                      </a:r>
                      <a:r>
                        <a:rPr lang="en-US" altLang="zh-TW" sz="1800" b="0" i="0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,</a:t>
                      </a:r>
                      <a:r>
                        <a:rPr lang="zh-TW" altLang="en-US" sz="1800" b="0" i="0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 </a:t>
                      </a:r>
                      <a:r>
                        <a:rPr lang="en-US" altLang="zh-TW" sz="1800" b="0" i="1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j</a:t>
                      </a:r>
                      <a:r>
                        <a:rPr lang="zh-TW" altLang="en-US" sz="1800" b="0" i="1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 </a:t>
                      </a:r>
                      <a:r>
                        <a:rPr lang="en-US" altLang="zh-TW" sz="1800" b="0" i="0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)</a:t>
                      </a:r>
                      <a:endParaRPr lang="zh-TW" altLang="en-US" b="0" i="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6867588"/>
                  </a:ext>
                </a:extLst>
              </a:tr>
              <a:tr h="51085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Fault-free</a:t>
                      </a:r>
                      <a:endParaRPr lang="zh-TW" altLang="en-US" b="0" i="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Fault-free</a:t>
                      </a:r>
                      <a:endParaRPr lang="zh-TW" altLang="en-US" b="0" i="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</a:t>
                      </a:r>
                      <a:endParaRPr lang="zh-TW" altLang="en-US" b="0" i="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04352"/>
                  </a:ext>
                </a:extLst>
              </a:tr>
              <a:tr h="51085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Fault-free</a:t>
                      </a:r>
                      <a:endParaRPr lang="zh-TW" altLang="en-US" b="0" i="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Faulty</a:t>
                      </a:r>
                      <a:endParaRPr lang="zh-TW" altLang="en-US" b="0" i="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</a:t>
                      </a:r>
                      <a:endParaRPr lang="zh-TW" altLang="en-US" b="0" i="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2893486"/>
                  </a:ext>
                </a:extLst>
              </a:tr>
              <a:tr h="51085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Faulty</a:t>
                      </a:r>
                      <a:endParaRPr lang="zh-TW" altLang="en-US" b="0" i="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Fault-free</a:t>
                      </a:r>
                      <a:endParaRPr lang="zh-TW" altLang="en-US" b="0" i="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 or 1</a:t>
                      </a:r>
                      <a:endParaRPr lang="zh-TW" altLang="en-US" b="0" i="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497789"/>
                  </a:ext>
                </a:extLst>
              </a:tr>
              <a:tr h="51085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Faulty</a:t>
                      </a:r>
                      <a:endParaRPr lang="zh-TW" altLang="en-US" b="0" i="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Faulty</a:t>
                      </a:r>
                      <a:endParaRPr lang="zh-TW" altLang="en-US" b="0" i="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 or 1</a:t>
                      </a:r>
                      <a:endParaRPr lang="zh-TW" altLang="en-US" b="0" i="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1568738"/>
                  </a:ext>
                </a:extLst>
              </a:tr>
            </a:tbl>
          </a:graphicData>
        </a:graphic>
      </p:graphicFrame>
      <p:grpSp>
        <p:nvGrpSpPr>
          <p:cNvPr id="11" name="群組 10">
            <a:extLst>
              <a:ext uri="{FF2B5EF4-FFF2-40B4-BE49-F238E27FC236}">
                <a16:creationId xmlns:a16="http://schemas.microsoft.com/office/drawing/2014/main" id="{F68E5B5E-C2A9-723F-73C0-D1FDD5D99B0C}"/>
              </a:ext>
            </a:extLst>
          </p:cNvPr>
          <p:cNvGrpSpPr/>
          <p:nvPr/>
        </p:nvGrpSpPr>
        <p:grpSpPr>
          <a:xfrm>
            <a:off x="7416799" y="1826683"/>
            <a:ext cx="3742267" cy="1350434"/>
            <a:chOff x="6694311" y="1574799"/>
            <a:chExt cx="3742267" cy="1350434"/>
          </a:xfrm>
        </p:grpSpPr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CF6E11DE-CA02-C472-29EB-96449C70B32E}"/>
                </a:ext>
              </a:extLst>
            </p:cNvPr>
            <p:cNvSpPr/>
            <p:nvPr/>
          </p:nvSpPr>
          <p:spPr>
            <a:xfrm>
              <a:off x="6694311" y="2078567"/>
              <a:ext cx="903111" cy="84666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C71C9C88-36E7-C033-53E7-DA319D15D67B}"/>
                </a:ext>
              </a:extLst>
            </p:cNvPr>
            <p:cNvSpPr/>
            <p:nvPr/>
          </p:nvSpPr>
          <p:spPr>
            <a:xfrm>
              <a:off x="9533467" y="2078567"/>
              <a:ext cx="903111" cy="84666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793DC5A8-D99A-0F57-FD41-6F819DADE9FC}"/>
                </a:ext>
              </a:extLst>
            </p:cNvPr>
            <p:cNvCxnSpPr>
              <a:stCxn id="5" idx="6"/>
              <a:endCxn id="6" idx="2"/>
            </p:cNvCxnSpPr>
            <p:nvPr/>
          </p:nvCxnSpPr>
          <p:spPr>
            <a:xfrm>
              <a:off x="7597422" y="2501900"/>
              <a:ext cx="193604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1858387-82D4-4731-2104-D5B3BD364713}"/>
                </a:ext>
              </a:extLst>
            </p:cNvPr>
            <p:cNvSpPr/>
            <p:nvPr/>
          </p:nvSpPr>
          <p:spPr>
            <a:xfrm>
              <a:off x="7007046" y="1574800"/>
              <a:ext cx="277640" cy="49244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2600" b="0" i="1" cap="none" spc="0" dirty="0" err="1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zh-TW" altLang="en-US" sz="2600" b="0" i="1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791B005-974C-7248-71F2-0F47C5C06863}"/>
                </a:ext>
              </a:extLst>
            </p:cNvPr>
            <p:cNvSpPr/>
            <p:nvPr/>
          </p:nvSpPr>
          <p:spPr>
            <a:xfrm>
              <a:off x="9846202" y="1574799"/>
              <a:ext cx="277640" cy="49244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2600" b="0" i="1" cap="none" spc="0" dirty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j</a:t>
              </a:r>
              <a:endParaRPr lang="zh-TW" altLang="en-US" sz="2600" b="0" i="1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投影片編號版面配置區 3">
            <a:extLst>
              <a:ext uri="{FF2B5EF4-FFF2-40B4-BE49-F238E27FC236}">
                <a16:creationId xmlns:a16="http://schemas.microsoft.com/office/drawing/2014/main" id="{9DE7B578-0501-191E-810B-E8918B428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F9A36E7-49A3-886F-EE41-09980D5DA954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文獻探討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27378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3F2F9A71-ED28-ACBE-45B6-3B076A540BAD}"/>
              </a:ext>
            </a:extLst>
          </p:cNvPr>
          <p:cNvSpPr txBox="1"/>
          <p:nvPr/>
        </p:nvSpPr>
        <p:spPr>
          <a:xfrm>
            <a:off x="530616" y="458519"/>
            <a:ext cx="4310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PMC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偵測診斷模組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(3/3)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0549BAB3-91AB-7DE7-F303-6E6F09069F2E}"/>
              </a:ext>
            </a:extLst>
          </p:cNvPr>
          <p:cNvGrpSpPr/>
          <p:nvPr/>
        </p:nvGrpSpPr>
        <p:grpSpPr>
          <a:xfrm>
            <a:off x="393454" y="2250191"/>
            <a:ext cx="1796750" cy="2357617"/>
            <a:chOff x="684921" y="1787548"/>
            <a:chExt cx="1733550" cy="2258425"/>
          </a:xfrm>
        </p:grpSpPr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FC6417AF-A35F-CD76-1B8B-564FB31D7D1A}"/>
                </a:ext>
              </a:extLst>
            </p:cNvPr>
            <p:cNvGrpSpPr/>
            <p:nvPr/>
          </p:nvGrpSpPr>
          <p:grpSpPr>
            <a:xfrm>
              <a:off x="684921" y="2146996"/>
              <a:ext cx="1733550" cy="1507684"/>
              <a:chOff x="307731" y="1895536"/>
              <a:chExt cx="1733550" cy="1507684"/>
            </a:xfrm>
          </p:grpSpPr>
          <p:sp>
            <p:nvSpPr>
              <p:cNvPr id="4" name="橢圓 3">
                <a:extLst>
                  <a:ext uri="{FF2B5EF4-FFF2-40B4-BE49-F238E27FC236}">
                    <a16:creationId xmlns:a16="http://schemas.microsoft.com/office/drawing/2014/main" id="{0487416C-CD7A-8681-4E71-82C370FAAE01}"/>
                  </a:ext>
                </a:extLst>
              </p:cNvPr>
              <p:cNvSpPr/>
              <p:nvPr/>
            </p:nvSpPr>
            <p:spPr>
              <a:xfrm>
                <a:off x="1594632" y="2957450"/>
                <a:ext cx="445770" cy="44577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" name="橢圓 4">
                <a:extLst>
                  <a:ext uri="{FF2B5EF4-FFF2-40B4-BE49-F238E27FC236}">
                    <a16:creationId xmlns:a16="http://schemas.microsoft.com/office/drawing/2014/main" id="{8C3C41E3-18EC-B348-5BF2-DD34CAC5E223}"/>
                  </a:ext>
                </a:extLst>
              </p:cNvPr>
              <p:cNvSpPr/>
              <p:nvPr/>
            </p:nvSpPr>
            <p:spPr>
              <a:xfrm>
                <a:off x="307731" y="1897502"/>
                <a:ext cx="445770" cy="44577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" name="橢圓 5">
                <a:extLst>
                  <a:ext uri="{FF2B5EF4-FFF2-40B4-BE49-F238E27FC236}">
                    <a16:creationId xmlns:a16="http://schemas.microsoft.com/office/drawing/2014/main" id="{79690A58-1B13-8136-7C98-C25F32BF6C06}"/>
                  </a:ext>
                </a:extLst>
              </p:cNvPr>
              <p:cNvSpPr/>
              <p:nvPr/>
            </p:nvSpPr>
            <p:spPr>
              <a:xfrm>
                <a:off x="1595511" y="1895536"/>
                <a:ext cx="445770" cy="44577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7104B1F3-9E83-55F5-CF06-EA430F68A692}"/>
                  </a:ext>
                </a:extLst>
              </p:cNvPr>
              <p:cNvSpPr/>
              <p:nvPr/>
            </p:nvSpPr>
            <p:spPr>
              <a:xfrm>
                <a:off x="307731" y="2957450"/>
                <a:ext cx="445770" cy="44577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9" name="直線接點 8">
                <a:extLst>
                  <a:ext uri="{FF2B5EF4-FFF2-40B4-BE49-F238E27FC236}">
                    <a16:creationId xmlns:a16="http://schemas.microsoft.com/office/drawing/2014/main" id="{D8AC9453-B1B5-D7CF-3F25-0295E65F6E8E}"/>
                  </a:ext>
                </a:extLst>
              </p:cNvPr>
              <p:cNvCxnSpPr>
                <a:stCxn id="5" idx="6"/>
                <a:endCxn id="6" idx="2"/>
              </p:cNvCxnSpPr>
              <p:nvPr/>
            </p:nvCxnSpPr>
            <p:spPr>
              <a:xfrm flipV="1">
                <a:off x="753501" y="2118421"/>
                <a:ext cx="842010" cy="196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直線接點 9">
                <a:extLst>
                  <a:ext uri="{FF2B5EF4-FFF2-40B4-BE49-F238E27FC236}">
                    <a16:creationId xmlns:a16="http://schemas.microsoft.com/office/drawing/2014/main" id="{7DC5447D-B901-BDDB-5742-BB9DA3CECDC7}"/>
                  </a:ext>
                </a:extLst>
              </p:cNvPr>
              <p:cNvCxnSpPr>
                <a:cxnSpLocks/>
                <a:stCxn id="7" idx="6"/>
                <a:endCxn id="4" idx="2"/>
              </p:cNvCxnSpPr>
              <p:nvPr/>
            </p:nvCxnSpPr>
            <p:spPr>
              <a:xfrm>
                <a:off x="753501" y="3180335"/>
                <a:ext cx="841131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直線接點 10">
                <a:extLst>
                  <a:ext uri="{FF2B5EF4-FFF2-40B4-BE49-F238E27FC236}">
                    <a16:creationId xmlns:a16="http://schemas.microsoft.com/office/drawing/2014/main" id="{6A55DF27-796C-E56D-1F90-E4460DE3DF69}"/>
                  </a:ext>
                </a:extLst>
              </p:cNvPr>
              <p:cNvCxnSpPr>
                <a:cxnSpLocks/>
                <a:stCxn id="6" idx="4"/>
                <a:endCxn id="4" idx="0"/>
              </p:cNvCxnSpPr>
              <p:nvPr/>
            </p:nvCxnSpPr>
            <p:spPr>
              <a:xfrm flipH="1">
                <a:off x="1817517" y="2341306"/>
                <a:ext cx="879" cy="61614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直線接點 11">
                <a:extLst>
                  <a:ext uri="{FF2B5EF4-FFF2-40B4-BE49-F238E27FC236}">
                    <a16:creationId xmlns:a16="http://schemas.microsoft.com/office/drawing/2014/main" id="{BFE44815-9EFA-936D-CCED-C984FF719837}"/>
                  </a:ext>
                </a:extLst>
              </p:cNvPr>
              <p:cNvCxnSpPr>
                <a:cxnSpLocks/>
                <a:stCxn id="5" idx="4"/>
                <a:endCxn id="7" idx="0"/>
              </p:cNvCxnSpPr>
              <p:nvPr/>
            </p:nvCxnSpPr>
            <p:spPr>
              <a:xfrm>
                <a:off x="530616" y="2343272"/>
                <a:ext cx="0" cy="614178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C440EFC-DBFC-A2D9-22F7-75A2464C3A37}"/>
                </a:ext>
              </a:extLst>
            </p:cNvPr>
            <p:cNvSpPr/>
            <p:nvPr/>
          </p:nvSpPr>
          <p:spPr>
            <a:xfrm>
              <a:off x="741735" y="1787548"/>
              <a:ext cx="332142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1600" b="0" cap="none" spc="0" dirty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TW" altLang="en-US" sz="16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AEE5AC7-FB29-2FF6-1AA3-AF7C6485D1C0}"/>
                </a:ext>
              </a:extLst>
            </p:cNvPr>
            <p:cNvSpPr/>
            <p:nvPr/>
          </p:nvSpPr>
          <p:spPr>
            <a:xfrm>
              <a:off x="741735" y="3707419"/>
              <a:ext cx="332142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600" b="0" cap="none" spc="0" dirty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zh-TW" altLang="en-US" sz="16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34DA8493-FAF3-892C-2D9C-4DA6F6CABB6F}"/>
                </a:ext>
              </a:extLst>
            </p:cNvPr>
            <p:cNvSpPr/>
            <p:nvPr/>
          </p:nvSpPr>
          <p:spPr>
            <a:xfrm>
              <a:off x="2028636" y="3707419"/>
              <a:ext cx="332142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1600" b="0" cap="none" spc="0" dirty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zh-TW" altLang="en-US" sz="16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0D7AC37-0DCD-A2AC-9AF0-D881B7795A68}"/>
                </a:ext>
              </a:extLst>
            </p:cNvPr>
            <p:cNvSpPr/>
            <p:nvPr/>
          </p:nvSpPr>
          <p:spPr>
            <a:xfrm>
              <a:off x="2028636" y="1787548"/>
              <a:ext cx="332142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1600" b="0" cap="none" spc="0" dirty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zh-TW" altLang="en-US" sz="16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25" name="表格 25">
            <a:extLst>
              <a:ext uri="{FF2B5EF4-FFF2-40B4-BE49-F238E27FC236}">
                <a16:creationId xmlns:a16="http://schemas.microsoft.com/office/drawing/2014/main" id="{D583F471-A899-5756-ED82-41B49A170E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632236"/>
              </p:ext>
            </p:extLst>
          </p:nvPr>
        </p:nvGraphicFramePr>
        <p:xfrm>
          <a:off x="2521488" y="1152866"/>
          <a:ext cx="9277058" cy="42878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3838">
                  <a:extLst>
                    <a:ext uri="{9D8B030D-6E8A-4147-A177-3AD203B41FA5}">
                      <a16:colId xmlns:a16="http://schemas.microsoft.com/office/drawing/2014/main" val="2703438480"/>
                    </a:ext>
                  </a:extLst>
                </a:gridCol>
                <a:gridCol w="1690644">
                  <a:extLst>
                    <a:ext uri="{9D8B030D-6E8A-4147-A177-3AD203B41FA5}">
                      <a16:colId xmlns:a16="http://schemas.microsoft.com/office/drawing/2014/main" val="1451320565"/>
                    </a:ext>
                  </a:extLst>
                </a:gridCol>
                <a:gridCol w="1690644">
                  <a:extLst>
                    <a:ext uri="{9D8B030D-6E8A-4147-A177-3AD203B41FA5}">
                      <a16:colId xmlns:a16="http://schemas.microsoft.com/office/drawing/2014/main" val="396233037"/>
                    </a:ext>
                  </a:extLst>
                </a:gridCol>
                <a:gridCol w="1690644">
                  <a:extLst>
                    <a:ext uri="{9D8B030D-6E8A-4147-A177-3AD203B41FA5}">
                      <a16:colId xmlns:a16="http://schemas.microsoft.com/office/drawing/2014/main" val="164853595"/>
                    </a:ext>
                  </a:extLst>
                </a:gridCol>
                <a:gridCol w="1690644">
                  <a:extLst>
                    <a:ext uri="{9D8B030D-6E8A-4147-A177-3AD203B41FA5}">
                      <a16:colId xmlns:a16="http://schemas.microsoft.com/office/drawing/2014/main" val="3241338256"/>
                    </a:ext>
                  </a:extLst>
                </a:gridCol>
                <a:gridCol w="1690644">
                  <a:extLst>
                    <a:ext uri="{9D8B030D-6E8A-4147-A177-3AD203B41FA5}">
                      <a16:colId xmlns:a16="http://schemas.microsoft.com/office/drawing/2014/main" val="3160506990"/>
                    </a:ext>
                  </a:extLst>
                </a:gridCol>
              </a:tblGrid>
              <a:tr h="4764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i="1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</a:t>
                      </a:r>
                      <a:endParaRPr lang="zh-TW" altLang="en-US" sz="1600" i="1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{ Ø }</a:t>
                      </a:r>
                      <a:endParaRPr lang="zh-TW" altLang="en-US" sz="16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{ A }</a:t>
                      </a:r>
                      <a:endParaRPr lang="zh-TW" altLang="en-US" sz="16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{ B }</a:t>
                      </a:r>
                      <a:endParaRPr lang="zh-TW" altLang="en-US" sz="16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{ C }</a:t>
                      </a:r>
                      <a:endParaRPr lang="zh-TW" altLang="en-US" sz="16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{ D }</a:t>
                      </a:r>
                      <a:endParaRPr lang="zh-TW" altLang="en-US" sz="16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3141526"/>
                  </a:ext>
                </a:extLst>
              </a:tr>
              <a:tr h="4764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A</a:t>
                      </a:r>
                      <a:r>
                        <a:rPr lang="zh-TW" altLang="en-US" sz="16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en-US" altLang="zh-TW" sz="16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=&gt;</a:t>
                      </a:r>
                      <a:r>
                        <a:rPr lang="zh-TW" altLang="en-US" sz="16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en-US" altLang="zh-TW" sz="16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B</a:t>
                      </a:r>
                      <a:endParaRPr lang="zh-TW" altLang="en-US" sz="16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</a:t>
                      </a:r>
                      <a:endParaRPr lang="zh-TW" altLang="en-US" sz="16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0/1</a:t>
                      </a:r>
                      <a:endParaRPr lang="zh-TW" altLang="en-US" sz="16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</a:t>
                      </a:r>
                      <a:endParaRPr lang="zh-TW" altLang="en-US" sz="16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</a:t>
                      </a:r>
                      <a:endParaRPr lang="zh-TW" altLang="en-US" sz="16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</a:t>
                      </a:r>
                      <a:endParaRPr lang="zh-TW" altLang="en-US" sz="16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1590075"/>
                  </a:ext>
                </a:extLst>
              </a:tr>
              <a:tr h="4764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A =&gt; D</a:t>
                      </a:r>
                      <a:endParaRPr lang="zh-TW" altLang="en-US" sz="16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</a:t>
                      </a:r>
                      <a:endParaRPr lang="zh-TW" altLang="en-US" sz="16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0/1</a:t>
                      </a:r>
                      <a:endParaRPr lang="zh-TW" altLang="en-US" sz="16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</a:t>
                      </a:r>
                      <a:endParaRPr lang="zh-TW" altLang="en-US" sz="16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</a:t>
                      </a:r>
                      <a:endParaRPr lang="zh-TW" altLang="en-US" sz="16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</a:t>
                      </a:r>
                      <a:endParaRPr lang="zh-TW" altLang="en-US" sz="16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6254291"/>
                  </a:ext>
                </a:extLst>
              </a:tr>
              <a:tr h="4764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B =&gt; A</a:t>
                      </a:r>
                      <a:endParaRPr lang="zh-TW" altLang="en-US" sz="16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</a:t>
                      </a:r>
                      <a:endParaRPr lang="zh-TW" altLang="en-US" sz="16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</a:t>
                      </a:r>
                      <a:endParaRPr lang="zh-TW" altLang="en-US" sz="16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0/1</a:t>
                      </a:r>
                      <a:endParaRPr lang="zh-TW" altLang="en-US" sz="16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</a:t>
                      </a:r>
                      <a:endParaRPr lang="zh-TW" altLang="en-US" sz="16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</a:t>
                      </a:r>
                      <a:endParaRPr lang="zh-TW" altLang="en-US" sz="16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1170870"/>
                  </a:ext>
                </a:extLst>
              </a:tr>
              <a:tr h="4764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B =&gt; C</a:t>
                      </a:r>
                      <a:endParaRPr lang="zh-TW" altLang="en-US" sz="16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</a:t>
                      </a:r>
                      <a:endParaRPr lang="zh-TW" altLang="en-US" sz="16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</a:t>
                      </a:r>
                      <a:endParaRPr lang="zh-TW" altLang="en-US" sz="16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0/1</a:t>
                      </a:r>
                      <a:endParaRPr lang="zh-TW" altLang="en-US" sz="16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</a:t>
                      </a:r>
                      <a:endParaRPr lang="zh-TW" altLang="en-US" sz="16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</a:t>
                      </a:r>
                      <a:endParaRPr lang="zh-TW" altLang="en-US" sz="16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2868501"/>
                  </a:ext>
                </a:extLst>
              </a:tr>
              <a:tr h="4764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C =&gt; B</a:t>
                      </a:r>
                      <a:endParaRPr lang="zh-TW" altLang="en-US" sz="16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</a:t>
                      </a:r>
                      <a:endParaRPr lang="zh-TW" altLang="en-US" sz="16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</a:t>
                      </a:r>
                      <a:endParaRPr lang="zh-TW" altLang="en-US" sz="16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</a:t>
                      </a:r>
                      <a:endParaRPr lang="zh-TW" altLang="en-US" sz="16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0/1</a:t>
                      </a:r>
                      <a:endParaRPr lang="zh-TW" altLang="en-US" sz="16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</a:t>
                      </a:r>
                      <a:endParaRPr lang="zh-TW" altLang="en-US" sz="16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9080804"/>
                  </a:ext>
                </a:extLst>
              </a:tr>
              <a:tr h="4764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C =&gt; D</a:t>
                      </a:r>
                      <a:endParaRPr lang="zh-TW" altLang="en-US" sz="16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</a:t>
                      </a:r>
                      <a:endParaRPr lang="zh-TW" altLang="en-US" sz="16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</a:t>
                      </a:r>
                      <a:endParaRPr lang="zh-TW" altLang="en-US" sz="16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</a:t>
                      </a:r>
                      <a:endParaRPr lang="zh-TW" altLang="en-US" sz="16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0/1</a:t>
                      </a:r>
                      <a:endParaRPr lang="zh-TW" altLang="en-US" sz="16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</a:t>
                      </a:r>
                      <a:endParaRPr lang="zh-TW" altLang="en-US" sz="16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84053"/>
                  </a:ext>
                </a:extLst>
              </a:tr>
              <a:tr h="4764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D =&gt; C</a:t>
                      </a:r>
                      <a:endParaRPr lang="zh-TW" altLang="en-US" sz="16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</a:t>
                      </a:r>
                      <a:endParaRPr lang="zh-TW" altLang="en-US" sz="16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</a:t>
                      </a:r>
                      <a:endParaRPr lang="zh-TW" altLang="en-US" sz="16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</a:t>
                      </a:r>
                      <a:endParaRPr lang="zh-TW" altLang="en-US" sz="16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</a:t>
                      </a:r>
                      <a:endParaRPr lang="zh-TW" altLang="en-US" sz="16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0/1</a:t>
                      </a:r>
                      <a:endParaRPr lang="zh-TW" altLang="en-US" sz="16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8618522"/>
                  </a:ext>
                </a:extLst>
              </a:tr>
              <a:tr h="4764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D =&gt; A</a:t>
                      </a:r>
                      <a:endParaRPr lang="zh-TW" altLang="en-US" sz="16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</a:t>
                      </a:r>
                      <a:endParaRPr lang="zh-TW" altLang="en-US" sz="16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</a:t>
                      </a:r>
                      <a:endParaRPr lang="zh-TW" altLang="en-US" sz="16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</a:t>
                      </a:r>
                      <a:endParaRPr lang="zh-TW" altLang="en-US" sz="16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</a:t>
                      </a:r>
                      <a:endParaRPr lang="zh-TW" altLang="en-US" sz="16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0/1</a:t>
                      </a:r>
                      <a:endParaRPr lang="zh-TW" altLang="en-US" sz="16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654075"/>
                  </a:ext>
                </a:extLst>
              </a:tr>
            </a:tbl>
          </a:graphicData>
        </a:graphic>
      </p:graphicFrame>
      <p:sp>
        <p:nvSpPr>
          <p:cNvPr id="8" name="投影片編號版面配置區 3">
            <a:extLst>
              <a:ext uri="{FF2B5EF4-FFF2-40B4-BE49-F238E27FC236}">
                <a16:creationId xmlns:a16="http://schemas.microsoft.com/office/drawing/2014/main" id="{C7726E44-EEE7-C540-CA8C-F911993BC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97D79F8-6E5A-5227-B726-AA8C413A1F00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文獻探討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9192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30616" y="458519"/>
            <a:ext cx="4264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比較偵測診斷模組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(1/3)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D1CCA46-7166-29DE-1336-E186CB2125FC}"/>
              </a:ext>
            </a:extLst>
          </p:cNvPr>
          <p:cNvSpPr/>
          <p:nvPr/>
        </p:nvSpPr>
        <p:spPr>
          <a:xfrm>
            <a:off x="530616" y="1665337"/>
            <a:ext cx="1140075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1.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    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Maeng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與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Malek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 所提出，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       </a:t>
            </a:r>
            <a:r>
              <a:rPr lang="zh-TW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比較偵測診斷模組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(Comparison Diagnosis Model)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又稱為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</a:t>
            </a:r>
            <a:r>
              <a:rPr lang="en-US" altLang="zh-TW" sz="2000" baseline="30000" dirty="0"/>
              <a:t>*</a:t>
            </a:r>
            <a:r>
              <a:rPr lang="zh-TW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偵測診斷模組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AutoNum type="arabicPeriod" startAt="2"/>
            </a:pPr>
            <a:r>
              <a:rPr lang="zh-TW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診斷原理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       </a:t>
            </a:r>
            <a:r>
              <a:rPr lang="zh-TW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是由一個節點同時傳送兩個完全相同的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訊</a:t>
            </a:r>
            <a:r>
              <a:rPr lang="zh-TW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號給兩個相鄰的節點，並比較兩個節點的回傳值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92383827-73A7-5E46-05BE-35BED1EFF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52EF889-207B-D44B-841B-5380456D5EE6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文獻探討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05265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30616" y="458519"/>
            <a:ext cx="4264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比較偵測診斷模組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(2/3)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901688"/>
              </p:ext>
            </p:extLst>
          </p:nvPr>
        </p:nvGraphicFramePr>
        <p:xfrm>
          <a:off x="597400" y="1221590"/>
          <a:ext cx="6609492" cy="395109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652373">
                  <a:extLst>
                    <a:ext uri="{9D8B030D-6E8A-4147-A177-3AD203B41FA5}">
                      <a16:colId xmlns:a16="http://schemas.microsoft.com/office/drawing/2014/main" val="2152357800"/>
                    </a:ext>
                  </a:extLst>
                </a:gridCol>
                <a:gridCol w="1652373">
                  <a:extLst>
                    <a:ext uri="{9D8B030D-6E8A-4147-A177-3AD203B41FA5}">
                      <a16:colId xmlns:a16="http://schemas.microsoft.com/office/drawing/2014/main" val="3425499240"/>
                    </a:ext>
                  </a:extLst>
                </a:gridCol>
                <a:gridCol w="1652373">
                  <a:extLst>
                    <a:ext uri="{9D8B030D-6E8A-4147-A177-3AD203B41FA5}">
                      <a16:colId xmlns:a16="http://schemas.microsoft.com/office/drawing/2014/main" val="3930610806"/>
                    </a:ext>
                  </a:extLst>
                </a:gridCol>
                <a:gridCol w="1652373">
                  <a:extLst>
                    <a:ext uri="{9D8B030D-6E8A-4147-A177-3AD203B41FA5}">
                      <a16:colId xmlns:a16="http://schemas.microsoft.com/office/drawing/2014/main" val="1125804473"/>
                    </a:ext>
                  </a:extLst>
                </a:gridCol>
              </a:tblGrid>
              <a:tr h="43901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i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測試節點 </a:t>
                      </a:r>
                      <a:r>
                        <a:rPr lang="en-US" altLang="zh-TW" b="0" i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k</a:t>
                      </a:r>
                      <a:endParaRPr lang="zh-TW" altLang="en-US" b="0" i="1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i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受測節點 </a:t>
                      </a:r>
                      <a:r>
                        <a:rPr lang="en-US" altLang="zh-TW" b="0" i="1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i</a:t>
                      </a:r>
                      <a:endParaRPr lang="zh-TW" altLang="en-US" b="0" i="1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i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受測節點 </a:t>
                      </a:r>
                      <a:r>
                        <a:rPr lang="en-US" altLang="zh-TW" b="0" i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i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結果 </a:t>
                      </a:r>
                      <a:r>
                        <a:rPr lang="en-US" altLang="zh-TW" sz="1800" b="0" i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r</a:t>
                      </a:r>
                      <a:r>
                        <a:rPr lang="en-US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((</a:t>
                      </a:r>
                      <a:r>
                        <a:rPr lang="en-US" altLang="zh-TW" sz="1800" b="0" i="1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i</a:t>
                      </a:r>
                      <a:r>
                        <a:rPr lang="en-US" altLang="zh-TW" sz="1800" b="0" i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 </a:t>
                      </a:r>
                      <a:r>
                        <a:rPr lang="en-US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, </a:t>
                      </a:r>
                      <a:r>
                        <a:rPr lang="en-US" altLang="zh-TW" sz="1800" b="0" i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j</a:t>
                      </a:r>
                      <a:r>
                        <a:rPr lang="en-US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)</a:t>
                      </a:r>
                      <a:r>
                        <a:rPr lang="en-US" altLang="zh-TW" sz="1800" b="0" i="1" kern="1200" baseline="-25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k</a:t>
                      </a:r>
                      <a:r>
                        <a:rPr lang="en-US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)</a:t>
                      </a:r>
                      <a:endParaRPr lang="zh-TW" altLang="en-US" b="0" i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8764455"/>
                  </a:ext>
                </a:extLst>
              </a:tr>
              <a:tr h="43901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Fault-free</a:t>
                      </a:r>
                      <a:endParaRPr lang="zh-TW" altLang="en-US" b="0" i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Fault-free</a:t>
                      </a:r>
                      <a:endParaRPr lang="zh-TW" altLang="en-US" b="0" i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Fault-free</a:t>
                      </a:r>
                      <a:endParaRPr lang="zh-TW" altLang="en-US" b="0" i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</a:t>
                      </a:r>
                      <a:endParaRPr lang="zh-TW" altLang="en-US" b="0" i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8976685"/>
                  </a:ext>
                </a:extLst>
              </a:tr>
              <a:tr h="43901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Fault-free</a:t>
                      </a:r>
                      <a:endParaRPr lang="zh-TW" altLang="en-US" b="0" i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Fault-free</a:t>
                      </a:r>
                      <a:endParaRPr lang="zh-TW" altLang="en-US" b="0" i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Faulty</a:t>
                      </a:r>
                      <a:endParaRPr lang="zh-TW" altLang="en-US" b="0" i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</a:t>
                      </a:r>
                      <a:endParaRPr lang="zh-TW" altLang="en-US" b="0" i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8434586"/>
                  </a:ext>
                </a:extLst>
              </a:tr>
              <a:tr h="43901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Fault-free</a:t>
                      </a:r>
                      <a:endParaRPr lang="zh-TW" altLang="en-US" b="0" i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Faulty</a:t>
                      </a:r>
                      <a:endParaRPr lang="zh-TW" altLang="en-US" b="0" i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Fault-free</a:t>
                      </a:r>
                      <a:endParaRPr lang="zh-TW" altLang="en-US" b="0" i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</a:t>
                      </a:r>
                      <a:endParaRPr lang="zh-TW" altLang="en-US" b="0" i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5756400"/>
                  </a:ext>
                </a:extLst>
              </a:tr>
              <a:tr h="43901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Fault-free</a:t>
                      </a:r>
                      <a:endParaRPr lang="zh-TW" altLang="en-US" b="0" i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Faulty</a:t>
                      </a:r>
                      <a:endParaRPr lang="zh-TW" altLang="en-US" b="0" i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Faulty</a:t>
                      </a:r>
                      <a:endParaRPr lang="zh-TW" altLang="en-US" b="0" i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</a:t>
                      </a:r>
                      <a:endParaRPr lang="zh-TW" altLang="en-US" b="0" i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9275644"/>
                  </a:ext>
                </a:extLst>
              </a:tr>
              <a:tr h="43901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Faulty</a:t>
                      </a:r>
                      <a:endParaRPr lang="zh-TW" altLang="en-US" b="0" i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Fault-free</a:t>
                      </a:r>
                      <a:endParaRPr lang="zh-TW" altLang="en-US" b="0" i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Fault-free</a:t>
                      </a:r>
                      <a:endParaRPr lang="zh-TW" altLang="en-US" b="0" i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 or 1</a:t>
                      </a:r>
                      <a:endParaRPr lang="zh-TW" altLang="en-US" b="0" i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5698675"/>
                  </a:ext>
                </a:extLst>
              </a:tr>
              <a:tr h="43901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Faulty</a:t>
                      </a:r>
                      <a:endParaRPr lang="zh-TW" altLang="en-US" b="0" i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Fault-free</a:t>
                      </a:r>
                      <a:endParaRPr lang="zh-TW" altLang="en-US" b="0" i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Faulty</a:t>
                      </a:r>
                      <a:endParaRPr lang="zh-TW" altLang="en-US" b="0" i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 or 1</a:t>
                      </a:r>
                      <a:endParaRPr lang="zh-TW" altLang="en-US" b="0" i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0377601"/>
                  </a:ext>
                </a:extLst>
              </a:tr>
              <a:tr h="43901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Faulty</a:t>
                      </a:r>
                      <a:endParaRPr lang="zh-TW" altLang="en-US" b="0" i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Faulty</a:t>
                      </a:r>
                      <a:endParaRPr lang="zh-TW" altLang="en-US" b="0" i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Fault-free</a:t>
                      </a:r>
                      <a:endParaRPr lang="zh-TW" altLang="en-US" b="0" i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 or 1</a:t>
                      </a:r>
                      <a:endParaRPr lang="zh-TW" altLang="en-US" b="0" i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6448442"/>
                  </a:ext>
                </a:extLst>
              </a:tr>
              <a:tr h="43901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Faulty</a:t>
                      </a:r>
                      <a:endParaRPr lang="zh-TW" altLang="en-US" b="0" i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Faulty</a:t>
                      </a:r>
                      <a:endParaRPr lang="zh-TW" altLang="en-US" b="0" i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Faulty</a:t>
                      </a:r>
                      <a:endParaRPr lang="zh-TW" altLang="en-US" b="0" i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 or 1</a:t>
                      </a:r>
                      <a:endParaRPr lang="zh-TW" altLang="en-US" b="0" i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7547651"/>
                  </a:ext>
                </a:extLst>
              </a:tr>
            </a:tbl>
          </a:graphicData>
        </a:graphic>
      </p:graphicFrame>
      <p:sp>
        <p:nvSpPr>
          <p:cNvPr id="5" name="橢圓 4">
            <a:extLst>
              <a:ext uri="{FF2B5EF4-FFF2-40B4-BE49-F238E27FC236}">
                <a16:creationId xmlns:a16="http://schemas.microsoft.com/office/drawing/2014/main" id="{F929C0B4-3379-9FCE-9B07-8DD626BF267F}"/>
              </a:ext>
            </a:extLst>
          </p:cNvPr>
          <p:cNvSpPr/>
          <p:nvPr/>
        </p:nvSpPr>
        <p:spPr>
          <a:xfrm>
            <a:off x="9338694" y="1714033"/>
            <a:ext cx="903111" cy="84666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ED4105B9-72CD-9F78-42D3-FED3342D917D}"/>
              </a:ext>
            </a:extLst>
          </p:cNvPr>
          <p:cNvSpPr/>
          <p:nvPr/>
        </p:nvSpPr>
        <p:spPr>
          <a:xfrm>
            <a:off x="10437563" y="3123046"/>
            <a:ext cx="903111" cy="84666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7DF4EEA4-AA39-06EF-5A60-D0C892234B5E}"/>
              </a:ext>
            </a:extLst>
          </p:cNvPr>
          <p:cNvCxnSpPr>
            <a:cxnSpLocks/>
            <a:stCxn id="5" idx="5"/>
            <a:endCxn id="6" idx="1"/>
          </p:cNvCxnSpPr>
          <p:nvPr/>
        </p:nvCxnSpPr>
        <p:spPr>
          <a:xfrm>
            <a:off x="10109547" y="2436708"/>
            <a:ext cx="460274" cy="8103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493A7D4D-7223-8C71-B7A9-17987206C638}"/>
              </a:ext>
            </a:extLst>
          </p:cNvPr>
          <p:cNvSpPr/>
          <p:nvPr/>
        </p:nvSpPr>
        <p:spPr>
          <a:xfrm>
            <a:off x="9624178" y="1221590"/>
            <a:ext cx="332142" cy="4924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600" b="0" i="1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zh-TW" altLang="en-US" sz="2600" b="0" i="1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8971D1E-925A-81EC-4FD8-371A2CF2370C}"/>
              </a:ext>
            </a:extLst>
          </p:cNvPr>
          <p:cNvSpPr/>
          <p:nvPr/>
        </p:nvSpPr>
        <p:spPr>
          <a:xfrm>
            <a:off x="8683408" y="2533656"/>
            <a:ext cx="277640" cy="4924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600" b="0" i="1" cap="none" spc="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TW" altLang="en-US" sz="2600" b="0" i="1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46D25D5E-F52B-FA62-A1F4-F2AA1982707C}"/>
              </a:ext>
            </a:extLst>
          </p:cNvPr>
          <p:cNvSpPr/>
          <p:nvPr/>
        </p:nvSpPr>
        <p:spPr>
          <a:xfrm>
            <a:off x="8370672" y="3123046"/>
            <a:ext cx="903111" cy="84666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9DE8BD41-7F4D-8C32-62BA-0DB3F550A3D9}"/>
              </a:ext>
            </a:extLst>
          </p:cNvPr>
          <p:cNvCxnSpPr>
            <a:cxnSpLocks/>
            <a:stCxn id="5" idx="3"/>
            <a:endCxn id="12" idx="7"/>
          </p:cNvCxnSpPr>
          <p:nvPr/>
        </p:nvCxnSpPr>
        <p:spPr>
          <a:xfrm flipH="1">
            <a:off x="9141525" y="2436708"/>
            <a:ext cx="329427" cy="8103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5E012971-076C-1843-7E3F-C3AC5372C45F}"/>
              </a:ext>
            </a:extLst>
          </p:cNvPr>
          <p:cNvSpPr/>
          <p:nvPr/>
        </p:nvSpPr>
        <p:spPr>
          <a:xfrm>
            <a:off x="10750298" y="2533655"/>
            <a:ext cx="277640" cy="4924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600" b="0" i="1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endParaRPr lang="zh-TW" altLang="en-US" sz="2600" b="0" i="1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CA25CD81-2B9F-12BA-BE62-A00AC0AD0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BA92A24-4315-990D-1323-657E19E855F9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文獻探討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57277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字方塊 16">
            <a:extLst>
              <a:ext uri="{FF2B5EF4-FFF2-40B4-BE49-F238E27FC236}">
                <a16:creationId xmlns:a16="http://schemas.microsoft.com/office/drawing/2014/main" id="{97C277EC-EA69-75DC-7A6E-FD92B4F629FF}"/>
              </a:ext>
            </a:extLst>
          </p:cNvPr>
          <p:cNvSpPr txBox="1"/>
          <p:nvPr/>
        </p:nvSpPr>
        <p:spPr>
          <a:xfrm>
            <a:off x="530616" y="458519"/>
            <a:ext cx="4366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比較偵測診斷模組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(3/3)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BFFAFFCA-AA80-E6F4-E799-10B77AC7D7B7}"/>
              </a:ext>
            </a:extLst>
          </p:cNvPr>
          <p:cNvGrpSpPr/>
          <p:nvPr/>
        </p:nvGrpSpPr>
        <p:grpSpPr>
          <a:xfrm>
            <a:off x="143366" y="1987051"/>
            <a:ext cx="2443909" cy="2758180"/>
            <a:chOff x="4178156" y="2284676"/>
            <a:chExt cx="2443909" cy="2758180"/>
          </a:xfrm>
        </p:grpSpPr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7858A0A3-123A-D008-453B-C2291D5C7CEC}"/>
                </a:ext>
              </a:extLst>
            </p:cNvPr>
            <p:cNvSpPr/>
            <p:nvPr/>
          </p:nvSpPr>
          <p:spPr>
            <a:xfrm>
              <a:off x="6160044" y="3879625"/>
              <a:ext cx="462021" cy="46534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8E42C42B-BE93-68D9-5BFB-37DA9C03CF72}"/>
                </a:ext>
              </a:extLst>
            </p:cNvPr>
            <p:cNvSpPr/>
            <p:nvPr/>
          </p:nvSpPr>
          <p:spPr>
            <a:xfrm>
              <a:off x="4522541" y="2638100"/>
              <a:ext cx="462021" cy="465349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3AFF8338-2402-B827-8214-2AF943FC405E}"/>
                </a:ext>
              </a:extLst>
            </p:cNvPr>
            <p:cNvSpPr/>
            <p:nvPr/>
          </p:nvSpPr>
          <p:spPr>
            <a:xfrm>
              <a:off x="5857271" y="2643069"/>
              <a:ext cx="462021" cy="46534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9F94CC92-DE40-1103-85CF-CBFE28A189D1}"/>
                </a:ext>
              </a:extLst>
            </p:cNvPr>
            <p:cNvSpPr/>
            <p:nvPr/>
          </p:nvSpPr>
          <p:spPr>
            <a:xfrm>
              <a:off x="4178156" y="3879626"/>
              <a:ext cx="462021" cy="46534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CF3662DE-F024-A4F2-5F80-396A02699FE7}"/>
                </a:ext>
              </a:extLst>
            </p:cNvPr>
            <p:cNvCxnSpPr>
              <a:stCxn id="10" idx="6"/>
              <a:endCxn id="11" idx="2"/>
            </p:cNvCxnSpPr>
            <p:nvPr/>
          </p:nvCxnSpPr>
          <p:spPr>
            <a:xfrm>
              <a:off x="4984562" y="2870775"/>
              <a:ext cx="872709" cy="496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6B3398D9-08EF-D794-AA5E-3754C1CE89E1}"/>
                </a:ext>
              </a:extLst>
            </p:cNvPr>
            <p:cNvCxnSpPr>
              <a:cxnSpLocks/>
              <a:stCxn id="11" idx="5"/>
              <a:endCxn id="9" idx="0"/>
            </p:cNvCxnSpPr>
            <p:nvPr/>
          </p:nvCxnSpPr>
          <p:spPr>
            <a:xfrm>
              <a:off x="6251631" y="3040269"/>
              <a:ext cx="139424" cy="83935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04C89511-6A9C-2704-F41F-0C28A61A9C96}"/>
                </a:ext>
              </a:extLst>
            </p:cNvPr>
            <p:cNvCxnSpPr>
              <a:cxnSpLocks/>
              <a:stCxn id="10" idx="3"/>
              <a:endCxn id="12" idx="0"/>
            </p:cNvCxnSpPr>
            <p:nvPr/>
          </p:nvCxnSpPr>
          <p:spPr>
            <a:xfrm flipH="1">
              <a:off x="4409167" y="3035300"/>
              <a:ext cx="181035" cy="84432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8FE06A9-4C98-7B92-E02D-C4DDB2AF24AC}"/>
                </a:ext>
              </a:extLst>
            </p:cNvPr>
            <p:cNvSpPr/>
            <p:nvPr/>
          </p:nvSpPr>
          <p:spPr>
            <a:xfrm>
              <a:off x="4581427" y="2284676"/>
              <a:ext cx="344251" cy="35342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1600" b="0" cap="none" spc="0" dirty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TW" altLang="en-US" sz="16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A00DC36-12BF-9AEA-438D-6709E0B0FF36}"/>
                </a:ext>
              </a:extLst>
            </p:cNvPr>
            <p:cNvSpPr/>
            <p:nvPr/>
          </p:nvSpPr>
          <p:spPr>
            <a:xfrm>
              <a:off x="5248790" y="4168262"/>
              <a:ext cx="344251" cy="35342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600" b="0" cap="none" spc="0" dirty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zh-TW" altLang="en-US" sz="16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8621428-7F6D-D09D-447A-EC4B5C0435C8}"/>
                </a:ext>
              </a:extLst>
            </p:cNvPr>
            <p:cNvSpPr/>
            <p:nvPr/>
          </p:nvSpPr>
          <p:spPr>
            <a:xfrm>
              <a:off x="5971861" y="3709495"/>
              <a:ext cx="344251" cy="35342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1600" b="0" cap="none" spc="0" dirty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zh-TW" altLang="en-US" sz="16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E37C373-C41F-33E5-2BE5-088DB70EFB69}"/>
                </a:ext>
              </a:extLst>
            </p:cNvPr>
            <p:cNvSpPr/>
            <p:nvPr/>
          </p:nvSpPr>
          <p:spPr>
            <a:xfrm>
              <a:off x="5893976" y="2299546"/>
              <a:ext cx="404047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600" b="0" cap="none" spc="0" dirty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zh-TW" altLang="en-US" sz="16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09CDF956-0747-0556-6045-F1880592DDC1}"/>
                </a:ext>
              </a:extLst>
            </p:cNvPr>
            <p:cNvSpPr/>
            <p:nvPr/>
          </p:nvSpPr>
          <p:spPr>
            <a:xfrm>
              <a:off x="5189905" y="4577507"/>
              <a:ext cx="462021" cy="46534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31C6B501-9CDB-22DF-481C-E724D25F6BBC}"/>
                </a:ext>
              </a:extLst>
            </p:cNvPr>
            <p:cNvCxnSpPr>
              <a:cxnSpLocks/>
              <a:stCxn id="9" idx="3"/>
              <a:endCxn id="27" idx="6"/>
            </p:cNvCxnSpPr>
            <p:nvPr/>
          </p:nvCxnSpPr>
          <p:spPr>
            <a:xfrm flipH="1">
              <a:off x="5651926" y="4276825"/>
              <a:ext cx="575779" cy="53335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D81E3244-7BB2-41CF-5B6D-EDA10CFDF186}"/>
                </a:ext>
              </a:extLst>
            </p:cNvPr>
            <p:cNvCxnSpPr>
              <a:cxnSpLocks/>
              <a:stCxn id="12" idx="5"/>
              <a:endCxn id="27" idx="2"/>
            </p:cNvCxnSpPr>
            <p:nvPr/>
          </p:nvCxnSpPr>
          <p:spPr>
            <a:xfrm>
              <a:off x="4572516" y="4276826"/>
              <a:ext cx="617389" cy="53335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8DDC15C6-BB29-D1F2-23D0-642135955966}"/>
                </a:ext>
              </a:extLst>
            </p:cNvPr>
            <p:cNvSpPr/>
            <p:nvPr/>
          </p:nvSpPr>
          <p:spPr>
            <a:xfrm>
              <a:off x="4533582" y="3704282"/>
              <a:ext cx="344251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60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zh-TW" altLang="en-US" sz="16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52" name="表格 52">
            <a:extLst>
              <a:ext uri="{FF2B5EF4-FFF2-40B4-BE49-F238E27FC236}">
                <a16:creationId xmlns:a16="http://schemas.microsoft.com/office/drawing/2014/main" id="{294D2CB0-31B3-F07A-369A-1DE6A4FE62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327637"/>
              </p:ext>
            </p:extLst>
          </p:nvPr>
        </p:nvGraphicFramePr>
        <p:xfrm>
          <a:off x="2711164" y="1234440"/>
          <a:ext cx="8634185" cy="38519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3455">
                  <a:extLst>
                    <a:ext uri="{9D8B030D-6E8A-4147-A177-3AD203B41FA5}">
                      <a16:colId xmlns:a16="http://schemas.microsoft.com/office/drawing/2014/main" val="296513037"/>
                    </a:ext>
                  </a:extLst>
                </a:gridCol>
                <a:gridCol w="1233455">
                  <a:extLst>
                    <a:ext uri="{9D8B030D-6E8A-4147-A177-3AD203B41FA5}">
                      <a16:colId xmlns:a16="http://schemas.microsoft.com/office/drawing/2014/main" val="4109768369"/>
                    </a:ext>
                  </a:extLst>
                </a:gridCol>
                <a:gridCol w="1233455">
                  <a:extLst>
                    <a:ext uri="{9D8B030D-6E8A-4147-A177-3AD203B41FA5}">
                      <a16:colId xmlns:a16="http://schemas.microsoft.com/office/drawing/2014/main" val="1230181365"/>
                    </a:ext>
                  </a:extLst>
                </a:gridCol>
                <a:gridCol w="1233455">
                  <a:extLst>
                    <a:ext uri="{9D8B030D-6E8A-4147-A177-3AD203B41FA5}">
                      <a16:colId xmlns:a16="http://schemas.microsoft.com/office/drawing/2014/main" val="3197608957"/>
                    </a:ext>
                  </a:extLst>
                </a:gridCol>
                <a:gridCol w="1233455">
                  <a:extLst>
                    <a:ext uri="{9D8B030D-6E8A-4147-A177-3AD203B41FA5}">
                      <a16:colId xmlns:a16="http://schemas.microsoft.com/office/drawing/2014/main" val="1337121166"/>
                    </a:ext>
                  </a:extLst>
                </a:gridCol>
                <a:gridCol w="1233455">
                  <a:extLst>
                    <a:ext uri="{9D8B030D-6E8A-4147-A177-3AD203B41FA5}">
                      <a16:colId xmlns:a16="http://schemas.microsoft.com/office/drawing/2014/main" val="2443104031"/>
                    </a:ext>
                  </a:extLst>
                </a:gridCol>
                <a:gridCol w="1233455">
                  <a:extLst>
                    <a:ext uri="{9D8B030D-6E8A-4147-A177-3AD203B41FA5}">
                      <a16:colId xmlns:a16="http://schemas.microsoft.com/office/drawing/2014/main" val="844024258"/>
                    </a:ext>
                  </a:extLst>
                </a:gridCol>
              </a:tblGrid>
              <a:tr h="6419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i="1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</a:t>
                      </a:r>
                      <a:endParaRPr lang="zh-TW" altLang="en-US" sz="1600" i="1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Ø }</a:t>
                      </a:r>
                      <a:endParaRPr lang="zh-TW" altLang="en-US" sz="16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A }</a:t>
                      </a:r>
                      <a:endParaRPr lang="zh-TW" altLang="en-US" sz="16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B }</a:t>
                      </a:r>
                      <a:endParaRPr lang="zh-TW" altLang="en-US" sz="16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C }</a:t>
                      </a:r>
                      <a:endParaRPr lang="zh-TW" altLang="en-US" sz="16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D }</a:t>
                      </a:r>
                      <a:endParaRPr lang="zh-TW" altLang="en-US" sz="16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E }</a:t>
                      </a:r>
                      <a:endParaRPr lang="zh-TW" altLang="en-US" sz="16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2468811"/>
                  </a:ext>
                </a:extLst>
              </a:tr>
              <a:tr h="6419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i="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 =&gt; B</a:t>
                      </a:r>
                      <a:r>
                        <a:rPr lang="zh-TW" altLang="en-US" sz="1600" i="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1600" i="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</a:t>
                      </a:r>
                      <a:endParaRPr lang="zh-TW" altLang="en-US" sz="1600" i="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</a:t>
                      </a:r>
                      <a:endParaRPr lang="zh-TW" altLang="en-US" sz="16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0/1</a:t>
                      </a:r>
                      <a:endParaRPr lang="zh-TW" altLang="en-US" sz="16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6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16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16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6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9684724"/>
                  </a:ext>
                </a:extLst>
              </a:tr>
              <a:tr h="6419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i="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 =&gt; A</a:t>
                      </a:r>
                      <a:r>
                        <a:rPr lang="zh-TW" altLang="en-US" sz="1600" i="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1600" i="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 </a:t>
                      </a:r>
                      <a:endParaRPr lang="zh-TW" altLang="en-US" sz="1600" i="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16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6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0/1</a:t>
                      </a:r>
                      <a:endParaRPr lang="zh-TW" altLang="en-US" sz="16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6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16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16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0643973"/>
                  </a:ext>
                </a:extLst>
              </a:tr>
              <a:tr h="6419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i="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 =&gt; B</a:t>
                      </a:r>
                      <a:r>
                        <a:rPr lang="zh-TW" altLang="en-US" sz="1600" i="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1600" i="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</a:t>
                      </a:r>
                      <a:endParaRPr lang="zh-TW" altLang="en-US" sz="1600" i="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16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16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6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0/1</a:t>
                      </a:r>
                      <a:endParaRPr lang="zh-TW" altLang="en-US" sz="16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6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16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5868632"/>
                  </a:ext>
                </a:extLst>
              </a:tr>
              <a:tr h="6419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i="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 =&gt; C</a:t>
                      </a:r>
                      <a:r>
                        <a:rPr lang="zh-TW" altLang="en-US" sz="1600" i="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1600" i="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16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16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16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6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0/1</a:t>
                      </a:r>
                      <a:endParaRPr lang="zh-TW" altLang="en-US" sz="16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6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998204"/>
                  </a:ext>
                </a:extLst>
              </a:tr>
              <a:tr h="6419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i="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 =&gt; A</a:t>
                      </a:r>
                      <a:r>
                        <a:rPr lang="zh-TW" altLang="en-US" sz="1600" i="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1600" i="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</a:t>
                      </a:r>
                      <a:endParaRPr lang="zh-TW" altLang="en-US" sz="1600" i="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16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6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16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16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6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0/1</a:t>
                      </a:r>
                      <a:endParaRPr lang="zh-TW" altLang="en-US" sz="16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7649453"/>
                  </a:ext>
                </a:extLst>
              </a:tr>
            </a:tbl>
          </a:graphicData>
        </a:graphic>
      </p:graphicFrame>
      <p:sp>
        <p:nvSpPr>
          <p:cNvPr id="2" name="投影片編號版面配置區 3">
            <a:extLst>
              <a:ext uri="{FF2B5EF4-FFF2-40B4-BE49-F238E27FC236}">
                <a16:creationId xmlns:a16="http://schemas.microsoft.com/office/drawing/2014/main" id="{6EA2586B-2FF2-5D96-165F-127908D72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F12EC4B-7475-BAF6-FE55-21C573941B09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文獻探討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36389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D1182AE-2EC6-79E4-0496-DCF61761352E}"/>
              </a:ext>
            </a:extLst>
          </p:cNvPr>
          <p:cNvSpPr/>
          <p:nvPr/>
        </p:nvSpPr>
        <p:spPr>
          <a:xfrm>
            <a:off x="371475" y="1381422"/>
            <a:ext cx="1115398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2000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1. </a:t>
            </a:r>
            <a:r>
              <a:rPr lang="zh-TW" altLang="en-US" sz="2000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基於 </a:t>
            </a:r>
            <a:r>
              <a:rPr lang="en-US" altLang="zh-TW" sz="20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MM</a:t>
            </a:r>
            <a:r>
              <a:rPr lang="en-US" altLang="zh-TW" sz="2000" kern="100" spc="20" baseline="30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*</a:t>
            </a:r>
            <a:r>
              <a:rPr lang="zh-TW" altLang="zh-TW" sz="20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偵</a:t>
            </a:r>
            <a:r>
              <a:rPr lang="zh-TW" altLang="en-US" sz="20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測診斷模組</a:t>
            </a:r>
            <a:r>
              <a:rPr lang="zh-TW" altLang="en-US" sz="2000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之 </a:t>
            </a:r>
            <a:r>
              <a:rPr lang="en-US" altLang="zh-TW" sz="20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</a:t>
            </a:r>
            <a:r>
              <a:rPr lang="zh-TW" altLang="en-US" sz="20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0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回合自適應偵測診斷演算法，簡稱為</a:t>
            </a:r>
            <a:r>
              <a:rPr lang="en-US" altLang="zh-TW" sz="20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KRAD</a:t>
            </a:r>
            <a:r>
              <a:rPr lang="zh-TW" altLang="en-US" sz="20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20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2000" kern="100" cap="none" spc="20" dirty="0">
              <a:ln w="0"/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2000" kern="100" spc="2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 </a:t>
            </a:r>
            <a:r>
              <a:rPr lang="zh-TW" altLang="en-US" sz="2000" kern="100" spc="2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演算法</a:t>
            </a:r>
            <a:r>
              <a:rPr lang="en-US" altLang="zh-TW" sz="2000" kern="100" spc="2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KRAD</a:t>
            </a:r>
            <a:r>
              <a:rPr lang="zh-TW" altLang="en-US" sz="2000" kern="100" spc="2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主要流程 </a:t>
            </a:r>
            <a:r>
              <a:rPr lang="en-US" altLang="zh-TW" sz="2000" kern="100" spc="2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kern="100" spc="2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</a:t>
            </a:r>
            <a:r>
              <a:rPr lang="en-US" altLang="zh-TW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Syndrom</a:t>
            </a:r>
            <a:r>
              <a:rPr lang="zh-TW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Cycle Partition</a:t>
            </a:r>
            <a:r>
              <a:rPr lang="zh-TW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Sequence Analysis</a:t>
            </a:r>
            <a:r>
              <a:rPr lang="zh-TW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sz="2000" kern="100" cap="none" spc="20" dirty="0">
              <a:ln w="0"/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DFDD383-A029-F3DA-229D-5B0DD8C0685E}"/>
              </a:ext>
            </a:extLst>
          </p:cNvPr>
          <p:cNvSpPr txBox="1"/>
          <p:nvPr/>
        </p:nvSpPr>
        <p:spPr>
          <a:xfrm>
            <a:off x="530616" y="458519"/>
            <a:ext cx="4104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Algorithm_</a:t>
            </a:r>
            <a:r>
              <a:rPr lang="en-US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KRAD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(1/3)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60B4C7-BC91-0D5A-9AD9-0FC588C79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D4206A0-7AD2-3970-0583-755D9724C831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文獻探討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25590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30616" y="458519"/>
            <a:ext cx="4104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Algorithm_</a:t>
            </a:r>
            <a:r>
              <a:rPr lang="en-US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KRAD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(2/3)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30616" y="1305341"/>
            <a:ext cx="110490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</a:t>
            </a:r>
            <a:r>
              <a:rPr lang="zh-TW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the status of all nodes be unknown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zh-TW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</a:t>
            </a:r>
            <a:r>
              <a:rPr lang="zh-TW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</a:t>
            </a:r>
            <a:r>
              <a:rPr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Get_Syndrome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three or four test rounds along the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Hamiltonian cycle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get the cycle   syndrome on each node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zh-TW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</a:t>
            </a:r>
            <a:r>
              <a:rPr lang="zh-TW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</a:t>
            </a:r>
            <a:r>
              <a:rPr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Cycle_Partition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Partition the Hamiltonian cycle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into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sequences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zh-TW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</a:t>
            </a:r>
            <a:r>
              <a:rPr lang="zh-TW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</a:t>
            </a:r>
            <a:r>
              <a:rPr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Sequence_Analysis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Analyze the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sequences and identify some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nodes.If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status of all nodes are identified as faulty or fault-free, then end the algorithm KRAD</a:t>
            </a:r>
            <a:r>
              <a:rPr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zh-TW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5</a:t>
            </a:r>
            <a:r>
              <a:rPr lang="zh-TW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 the fault-free nodes to test unknown nodes through the edges of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 in the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sequences using one or more rounds as required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zh-TW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6</a:t>
            </a:r>
            <a:r>
              <a:rPr lang="zh-TW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some nodes are identified as faulty or fault-free in Step 5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andsome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nodes status are still unknown, then go  to Step 4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2" name="投影片編號版面配置區 3">
            <a:extLst>
              <a:ext uri="{FF2B5EF4-FFF2-40B4-BE49-F238E27FC236}">
                <a16:creationId xmlns:a16="http://schemas.microsoft.com/office/drawing/2014/main" id="{23D82BD9-7C96-CCB0-6A18-F309AA738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F3DDD5B-D6CC-776C-4859-2A1A78BF6547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文獻探討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61779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8367FF9-FEC9-8CE6-42F3-1FC6766E6D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16" y="1043294"/>
            <a:ext cx="5230463" cy="5096249"/>
          </a:xfrm>
          <a:prstGeom prst="rect">
            <a:avLst/>
          </a:prstGeom>
        </p:spPr>
      </p:pic>
      <p:sp>
        <p:nvSpPr>
          <p:cNvPr id="72" name="文字方塊 71">
            <a:extLst>
              <a:ext uri="{FF2B5EF4-FFF2-40B4-BE49-F238E27FC236}">
                <a16:creationId xmlns:a16="http://schemas.microsoft.com/office/drawing/2014/main" id="{70467337-8F5E-5F6E-E985-6BF3E0F333A1}"/>
              </a:ext>
            </a:extLst>
          </p:cNvPr>
          <p:cNvSpPr txBox="1"/>
          <p:nvPr/>
        </p:nvSpPr>
        <p:spPr>
          <a:xfrm>
            <a:off x="6133226" y="2782660"/>
            <a:ext cx="6400546" cy="961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zh-TW" sz="2000" kern="0" spc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超立方體</a:t>
            </a:r>
            <a:r>
              <a:rPr lang="en-US" altLang="zh-TW" sz="2000" i="1" kern="0" spc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2000" kern="0" spc="0" baseline="-25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4</a:t>
            </a:r>
            <a:r>
              <a:rPr lang="zh-TW" altLang="en-US" sz="2000" kern="0" spc="0" baseline="-250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2000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sz="2000" i="1" kern="0" spc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H</a:t>
            </a:r>
            <a:r>
              <a:rPr lang="en-US" altLang="zh-TW" sz="2000" kern="0" spc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=&lt;1,2,3,…,15,16,1&gt; ; </a:t>
            </a:r>
            <a:r>
              <a:rPr lang="en-US" altLang="zh-TW" sz="2000" i="1" kern="0" spc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2000" kern="0" spc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= {5,8,12,14}</a:t>
            </a:r>
            <a:r>
              <a:rPr lang="zh-TW" altLang="en-US" sz="2000" kern="0" spc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endParaRPr lang="zh-TW" altLang="zh-TW" sz="20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6CC396A-98E0-735E-B0A9-2184133F3CDD}"/>
              </a:ext>
            </a:extLst>
          </p:cNvPr>
          <p:cNvSpPr txBox="1"/>
          <p:nvPr/>
        </p:nvSpPr>
        <p:spPr>
          <a:xfrm>
            <a:off x="530616" y="458519"/>
            <a:ext cx="4104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Algorithm_</a:t>
            </a:r>
            <a:r>
              <a:rPr lang="en-US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KRAD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(3/3)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5C0C9069-DF76-EB1C-7A6F-BAD1EB7ED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D02DBA4-37FF-50AC-38E5-C46BDEDFC126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文獻探討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82838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1451579" y="1132114"/>
            <a:ext cx="9603275" cy="721640"/>
          </a:xfrm>
        </p:spPr>
        <p:txBody>
          <a:bodyPr>
            <a:normAutofit/>
          </a:bodyPr>
          <a:lstStyle/>
          <a:p>
            <a:r>
              <a:rPr lang="zh-TW" altLang="en-US" sz="3500" dirty="0"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1451579" y="2015732"/>
            <a:ext cx="9816496" cy="3450613"/>
          </a:xfrm>
        </p:spPr>
        <p:txBody>
          <a:bodyPr>
            <a:normAutofit/>
          </a:bodyPr>
          <a:lstStyle/>
          <a:p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</a:rPr>
              <a:t>研究動機和目的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</a:rPr>
              <a:t>…………………………………………………... 1</a:t>
            </a:r>
          </a:p>
          <a:p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</a:rPr>
              <a:t>文獻探討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</a:rPr>
              <a:t>…………………………………………………………... 8</a:t>
            </a:r>
          </a:p>
          <a:p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</a:rPr>
              <a:t>研究流程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</a:rPr>
              <a:t>…………………………………………………………... 44</a:t>
            </a:r>
          </a:p>
          <a:p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</a:rPr>
              <a:t>實驗過程和結果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</a:rPr>
              <a:t>…………………………………………………... 46</a:t>
            </a:r>
          </a:p>
          <a:p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</a:rPr>
              <a:t>結論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</a:rPr>
              <a:t>………………………………………………………………...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</a:rPr>
              <a:t>81</a:t>
            </a:r>
            <a:endParaRPr lang="zh-TW" altLang="en-US" sz="2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0527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530616" y="458519"/>
            <a:ext cx="52266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KRAD Step 2_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Syndrome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76714" y="1582340"/>
            <a:ext cx="11438572" cy="36933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altLang="zh-TW" dirty="0">
                <a:ln w="0"/>
                <a:latin typeface="Times New Roman" panose="02020603050405020304" pitchFamily="18" charset="0"/>
                <a:ea typeface="標楷體" panose="03000509000000000000" pitchFamily="65" charset="-120"/>
              </a:rPr>
              <a:t>Round 1 : For each </a:t>
            </a:r>
            <a:r>
              <a:rPr lang="en-US" altLang="zh-TW" i="1" dirty="0" err="1">
                <a:ln w="0"/>
                <a:latin typeface="Times New Roman" panose="02020603050405020304" pitchFamily="18" charset="0"/>
                <a:ea typeface="標楷體" panose="03000509000000000000" pitchFamily="65" charset="-120"/>
              </a:rPr>
              <a:t>i</a:t>
            </a:r>
            <a:r>
              <a:rPr lang="en-US" altLang="zh-TW" dirty="0">
                <a:ln w="0"/>
                <a:latin typeface="Times New Roman" panose="02020603050405020304" pitchFamily="18" charset="0"/>
                <a:ea typeface="標楷體" panose="03000509000000000000" pitchFamily="65" charset="-120"/>
              </a:rPr>
              <a:t> in 1 to n such that </a:t>
            </a:r>
            <a:r>
              <a:rPr lang="en-US" altLang="zh-TW" i="1" dirty="0" err="1">
                <a:ln w="0"/>
                <a:latin typeface="Times New Roman" panose="02020603050405020304" pitchFamily="18" charset="0"/>
                <a:ea typeface="標楷體" panose="03000509000000000000" pitchFamily="65" charset="-120"/>
              </a:rPr>
              <a:t>i</a:t>
            </a:r>
            <a:r>
              <a:rPr lang="en-US" altLang="zh-TW" dirty="0">
                <a:ln w="0"/>
                <a:latin typeface="Times New Roman" panose="02020603050405020304" pitchFamily="18" charset="0"/>
                <a:ea typeface="標楷體" panose="03000509000000000000" pitchFamily="65" charset="-120"/>
              </a:rPr>
              <a:t> mod 3 = 0, </a:t>
            </a:r>
          </a:p>
          <a:p>
            <a:pPr algn="just"/>
            <a:r>
              <a:rPr lang="zh-TW" altLang="en-US" dirty="0">
                <a:ln w="0"/>
                <a:latin typeface="Times New Roman" panose="02020603050405020304" pitchFamily="18" charset="0"/>
                <a:ea typeface="標楷體" panose="03000509000000000000" pitchFamily="65" charset="-120"/>
              </a:rPr>
              <a:t>                 </a:t>
            </a:r>
            <a:r>
              <a:rPr lang="en-US" altLang="zh-TW" dirty="0">
                <a:ln w="0"/>
                <a:latin typeface="Times New Roman" panose="02020603050405020304" pitchFamily="18" charset="0"/>
                <a:ea typeface="標楷體" panose="03000509000000000000" pitchFamily="65" charset="-120"/>
              </a:rPr>
              <a:t>node </a:t>
            </a:r>
            <a:r>
              <a:rPr lang="en-US" altLang="zh-TW" i="1" dirty="0" err="1">
                <a:ln w="0"/>
                <a:latin typeface="Times New Roman" panose="02020603050405020304" pitchFamily="18" charset="0"/>
                <a:ea typeface="標楷體" panose="03000509000000000000" pitchFamily="65" charset="-120"/>
              </a:rPr>
              <a:t>i</a:t>
            </a:r>
            <a:r>
              <a:rPr lang="en-US" altLang="zh-TW" dirty="0">
                <a:ln w="0"/>
                <a:latin typeface="Times New Roman" panose="02020603050405020304" pitchFamily="18" charset="0"/>
                <a:ea typeface="標楷體" panose="03000509000000000000" pitchFamily="65" charset="-120"/>
              </a:rPr>
              <a:t> tests the two neighbors on </a:t>
            </a:r>
            <a:r>
              <a:rPr lang="en-US" altLang="zh-TW" i="1" dirty="0">
                <a:ln w="0"/>
                <a:latin typeface="Times New Roman" panose="02020603050405020304" pitchFamily="18" charset="0"/>
                <a:ea typeface="標楷體" panose="03000509000000000000" pitchFamily="65" charset="-120"/>
              </a:rPr>
              <a:t>H</a:t>
            </a:r>
            <a:r>
              <a:rPr lang="en-US" altLang="zh-TW" dirty="0">
                <a:ln w="0"/>
                <a:latin typeface="Times New Roman" panose="02020603050405020304" pitchFamily="18" charset="0"/>
                <a:ea typeface="標楷體" panose="03000509000000000000" pitchFamily="65" charset="-120"/>
              </a:rPr>
              <a:t> and get a test result 0 or 1</a:t>
            </a:r>
            <a:r>
              <a:rPr lang="zh-TW" altLang="en-US" dirty="0">
                <a:ln w="0"/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endParaRPr lang="en-US" altLang="zh-TW" dirty="0">
              <a:ln w="0"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endParaRPr lang="en-US" altLang="zh-TW" dirty="0">
              <a:ln w="0"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en-US" altLang="zh-TW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Round 2 : 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For each </a:t>
            </a:r>
            <a:r>
              <a:rPr lang="en-US" altLang="zh-TW" i="1" kern="100" spc="2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i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 in 1 to </a:t>
            </a:r>
            <a:r>
              <a:rPr lang="en-US" altLang="zh-TW" i="1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n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-2 such that </a:t>
            </a:r>
            <a:r>
              <a:rPr lang="en-US" altLang="zh-TW" i="1" kern="100" spc="2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i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 mod 3 = 1, </a:t>
            </a:r>
          </a:p>
          <a:p>
            <a:pPr algn="just"/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                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node </a:t>
            </a:r>
            <a:r>
              <a:rPr lang="en-US" altLang="zh-TW" i="1" kern="100" spc="2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i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 tests the two neighbors on </a:t>
            </a:r>
            <a:r>
              <a:rPr lang="en-US" altLang="zh-TW" i="1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H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 and get a</a:t>
            </a:r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test result 0 or 1</a:t>
            </a:r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endParaRPr lang="en-US" altLang="zh-TW" kern="100" spc="2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endParaRPr lang="en-US" altLang="zh-TW" b="0" kern="100" cap="none" spc="20" dirty="0">
              <a:ln w="0"/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en-US" altLang="zh-TW" kern="100" spc="20" dirty="0">
                <a:ln w="0"/>
                <a:latin typeface="Times New Roman" panose="02020603050405020304" pitchFamily="18" charset="0"/>
                <a:ea typeface="標楷體" panose="03000509000000000000" pitchFamily="65" charset="-120"/>
              </a:rPr>
              <a:t>Round 3 : 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For each </a:t>
            </a:r>
            <a:r>
              <a:rPr lang="en-US" altLang="zh-TW" i="1" kern="100" spc="2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i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 in 1 to </a:t>
            </a:r>
            <a:r>
              <a:rPr lang="en-US" altLang="zh-TW" i="1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n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 such that </a:t>
            </a:r>
          </a:p>
          <a:p>
            <a:pPr algn="just"/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                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(1).</a:t>
            </a:r>
            <a:r>
              <a:rPr lang="en-US" altLang="zh-TW" i="1" kern="100" spc="2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i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 mod 3 = 2 </a:t>
            </a:r>
          </a:p>
          <a:p>
            <a:pPr algn="just"/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                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(2).</a:t>
            </a:r>
            <a:r>
              <a:rPr lang="en-US" altLang="zh-TW" i="1" kern="100" spc="2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i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≠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 2 if </a:t>
            </a:r>
            <a:r>
              <a:rPr lang="en-US" altLang="zh-TW" i="1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n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 mod 3 = 2, node </a:t>
            </a:r>
            <a:r>
              <a:rPr lang="en-US" altLang="zh-TW" i="1" kern="100" spc="2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i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 tests the two</a:t>
            </a:r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neighbors on </a:t>
            </a:r>
            <a:r>
              <a:rPr lang="en-US" altLang="zh-TW" i="1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H</a:t>
            </a:r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and get a test</a:t>
            </a:r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result 0 or 1</a:t>
            </a:r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endParaRPr lang="en-US" altLang="zh-TW" kern="100" spc="2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endParaRPr lang="en-US" altLang="zh-TW" b="0" kern="100" cap="none" spc="20" dirty="0">
              <a:ln w="0"/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en-US" altLang="zh-TW" kern="100" spc="20" dirty="0">
                <a:ln w="0"/>
                <a:latin typeface="Times New Roman" panose="02020603050405020304" pitchFamily="18" charset="0"/>
                <a:ea typeface="標楷體" panose="03000509000000000000" pitchFamily="65" charset="-120"/>
              </a:rPr>
              <a:t>Round 4 : 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If </a:t>
            </a:r>
            <a:r>
              <a:rPr lang="en-US" altLang="zh-TW" i="1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n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 mod 3 = 1, then node </a:t>
            </a:r>
            <a:r>
              <a:rPr lang="en-US" altLang="zh-TW" i="1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n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 tests the two neighbors on </a:t>
            </a:r>
            <a:r>
              <a:rPr lang="en-US" altLang="zh-TW" i="1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H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 and get a test result 0 or 1 ; </a:t>
            </a:r>
          </a:p>
          <a:p>
            <a:pPr algn="just"/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                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Else if </a:t>
            </a:r>
            <a:r>
              <a:rPr lang="en-US" altLang="zh-TW" i="1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n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 mod 3 = 2</a:t>
            </a:r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,</a:t>
            </a:r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then node 2 and node </a:t>
            </a:r>
            <a:r>
              <a:rPr lang="en-US" altLang="zh-TW" i="1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n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-1, respectively, </a:t>
            </a:r>
          </a:p>
          <a:p>
            <a:pPr algn="just"/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                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test the two neighbors on </a:t>
            </a:r>
            <a:r>
              <a:rPr lang="en-US" altLang="zh-TW" i="1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H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 and get a test result</a:t>
            </a:r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0 or 1</a:t>
            </a:r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endParaRPr lang="zh-TW" altLang="en-US" b="0" cap="none" spc="0" dirty="0">
              <a:ln w="0"/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5" name="投影片編號版面配置區 3">
            <a:extLst>
              <a:ext uri="{FF2B5EF4-FFF2-40B4-BE49-F238E27FC236}">
                <a16:creationId xmlns:a16="http://schemas.microsoft.com/office/drawing/2014/main" id="{52D0A828-87B0-BB33-1F2F-E187C8E59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F97A63A-E07E-947C-72F2-99C9E92B504D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文獻探討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88716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E67B26F2-0D13-A096-77E2-2C6A9C99E693}"/>
              </a:ext>
            </a:extLst>
          </p:cNvPr>
          <p:cNvSpPr txBox="1"/>
          <p:nvPr/>
        </p:nvSpPr>
        <p:spPr>
          <a:xfrm>
            <a:off x="6175655" y="2804180"/>
            <a:ext cx="5473420" cy="787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sz="16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Round 1 : </a:t>
            </a:r>
          </a:p>
          <a:p>
            <a:pPr algn="just">
              <a:lnSpc>
                <a:spcPct val="150000"/>
              </a:lnSpc>
            </a:pPr>
            <a:r>
              <a:rPr lang="zh-TW" altLang="en-US" sz="16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分別</a:t>
            </a:r>
            <a:r>
              <a:rPr lang="zh-TW" altLang="en-US" sz="1600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在</a:t>
            </a:r>
            <a:r>
              <a:rPr lang="zh-TW" altLang="zh-TW" sz="16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節點</a:t>
            </a:r>
            <a:r>
              <a:rPr lang="en-US" altLang="zh-TW" sz="16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3, 6, 9, 12,15</a:t>
            </a:r>
            <a:r>
              <a:rPr lang="zh-TW" altLang="en-US" sz="16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sz="160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測試兩旁</a:t>
            </a:r>
            <a:r>
              <a:rPr lang="zh-TW" altLang="zh-TW" sz="160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節點並取得測試結果</a:t>
            </a:r>
            <a:r>
              <a:rPr lang="zh-TW" altLang="en-US" sz="160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endParaRPr lang="zh-TW" altLang="zh-TW" sz="16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2D7EE99-EAF3-4BBF-9A1A-DA18A0AEA855}"/>
              </a:ext>
            </a:extLst>
          </p:cNvPr>
          <p:cNvSpPr txBox="1"/>
          <p:nvPr/>
        </p:nvSpPr>
        <p:spPr>
          <a:xfrm>
            <a:off x="530616" y="458519"/>
            <a:ext cx="49862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KRAD_</a:t>
            </a:r>
            <a:r>
              <a:rPr lang="en-US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Syndrome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(1/4)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125C013-029B-A60B-DF4C-5C696B4E9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4F7CFA5-27FC-F718-41C5-79461A32789F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文獻探討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E64175F0-F4A5-18C6-710D-57351C5DA0EB}"/>
              </a:ext>
            </a:extLst>
          </p:cNvPr>
          <p:cNvGrpSpPr/>
          <p:nvPr/>
        </p:nvGrpSpPr>
        <p:grpSpPr>
          <a:xfrm>
            <a:off x="443818" y="1271363"/>
            <a:ext cx="4862667" cy="4640680"/>
            <a:chOff x="3557434" y="1257301"/>
            <a:chExt cx="4862667" cy="4640680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2D66C64B-316A-A6BE-E3E7-D40F28568334}"/>
                </a:ext>
              </a:extLst>
            </p:cNvPr>
            <p:cNvSpPr/>
            <p:nvPr/>
          </p:nvSpPr>
          <p:spPr>
            <a:xfrm>
              <a:off x="4026207" y="1699073"/>
              <a:ext cx="3925091" cy="37674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5A2DC4EE-0DE9-8039-80EE-28FD8B217E17}"/>
                </a:ext>
              </a:extLst>
            </p:cNvPr>
            <p:cNvSpPr/>
            <p:nvPr/>
          </p:nvSpPr>
          <p:spPr>
            <a:xfrm>
              <a:off x="3843206" y="3877554"/>
              <a:ext cx="407624" cy="411438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FED68489-26BB-5B81-6BB5-DD0609350B3B}"/>
                </a:ext>
              </a:extLst>
            </p:cNvPr>
            <p:cNvSpPr/>
            <p:nvPr/>
          </p:nvSpPr>
          <p:spPr>
            <a:xfrm>
              <a:off x="3843206" y="3015601"/>
              <a:ext cx="407624" cy="411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BB60E467-C76F-29B9-C81C-E3A078B9DEBC}"/>
                </a:ext>
              </a:extLst>
            </p:cNvPr>
            <p:cNvSpPr/>
            <p:nvPr/>
          </p:nvSpPr>
          <p:spPr>
            <a:xfrm>
              <a:off x="4160780" y="2380712"/>
              <a:ext cx="407624" cy="411438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AD343F5A-65BC-FB5F-D42D-FA7E666BD808}"/>
                </a:ext>
              </a:extLst>
            </p:cNvPr>
            <p:cNvSpPr/>
            <p:nvPr/>
          </p:nvSpPr>
          <p:spPr>
            <a:xfrm>
              <a:off x="5567592" y="5231030"/>
              <a:ext cx="407624" cy="411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6D205F77-377C-6540-C2F8-64B622D39316}"/>
                </a:ext>
              </a:extLst>
            </p:cNvPr>
            <p:cNvSpPr/>
            <p:nvPr/>
          </p:nvSpPr>
          <p:spPr>
            <a:xfrm>
              <a:off x="6357626" y="5166499"/>
              <a:ext cx="407624" cy="411438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088935CD-34ED-C4E3-F40E-8B43E2066421}"/>
                </a:ext>
              </a:extLst>
            </p:cNvPr>
            <p:cNvSpPr/>
            <p:nvPr/>
          </p:nvSpPr>
          <p:spPr>
            <a:xfrm>
              <a:off x="7054836" y="4819592"/>
              <a:ext cx="407624" cy="411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C0BF579A-AA98-2273-37FF-2DC97E9E1881}"/>
                </a:ext>
              </a:extLst>
            </p:cNvPr>
            <p:cNvSpPr/>
            <p:nvPr/>
          </p:nvSpPr>
          <p:spPr>
            <a:xfrm>
              <a:off x="7537916" y="4289333"/>
              <a:ext cx="407624" cy="411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97AA7CC5-DE74-F69D-CB3F-CE430D1F7898}"/>
                </a:ext>
              </a:extLst>
            </p:cNvPr>
            <p:cNvSpPr/>
            <p:nvPr/>
          </p:nvSpPr>
          <p:spPr>
            <a:xfrm>
              <a:off x="7781454" y="3581270"/>
              <a:ext cx="407624" cy="411438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1F406744-7C69-349C-2E06-330B4D39FF98}"/>
                </a:ext>
              </a:extLst>
            </p:cNvPr>
            <p:cNvSpPr/>
            <p:nvPr/>
          </p:nvSpPr>
          <p:spPr>
            <a:xfrm>
              <a:off x="7700387" y="2937368"/>
              <a:ext cx="407624" cy="411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A1A2B65D-29E4-F54B-AB23-6C6AC077D607}"/>
                </a:ext>
              </a:extLst>
            </p:cNvPr>
            <p:cNvSpPr/>
            <p:nvPr/>
          </p:nvSpPr>
          <p:spPr>
            <a:xfrm>
              <a:off x="7409619" y="2322642"/>
              <a:ext cx="407624" cy="411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FC89717F-CA85-4837-8784-12429BAA0DC1}"/>
                </a:ext>
              </a:extLst>
            </p:cNvPr>
            <p:cNvSpPr/>
            <p:nvPr/>
          </p:nvSpPr>
          <p:spPr>
            <a:xfrm>
              <a:off x="6891761" y="1797715"/>
              <a:ext cx="407624" cy="411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29C7FA3D-0133-59E0-7366-D8D50B8B2C89}"/>
                </a:ext>
              </a:extLst>
            </p:cNvPr>
            <p:cNvSpPr/>
            <p:nvPr/>
          </p:nvSpPr>
          <p:spPr>
            <a:xfrm>
              <a:off x="5362456" y="1521116"/>
              <a:ext cx="407624" cy="411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>
                <a:solidFill>
                  <a:schemeClr val="bg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AD5580C3-551C-CA4A-8B05-4E125AEC4ABF}"/>
                </a:ext>
              </a:extLst>
            </p:cNvPr>
            <p:cNvSpPr/>
            <p:nvPr/>
          </p:nvSpPr>
          <p:spPr>
            <a:xfrm>
              <a:off x="4174843" y="4495052"/>
              <a:ext cx="407624" cy="411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122EF629-CAA2-4DED-0771-B947EDD12446}"/>
                </a:ext>
              </a:extLst>
            </p:cNvPr>
            <p:cNvSpPr/>
            <p:nvPr/>
          </p:nvSpPr>
          <p:spPr>
            <a:xfrm>
              <a:off x="6145654" y="1521116"/>
              <a:ext cx="407624" cy="411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5DA0F3E1-442E-6166-F420-F02AD414AEED}"/>
                </a:ext>
              </a:extLst>
            </p:cNvPr>
            <p:cNvSpPr/>
            <p:nvPr/>
          </p:nvSpPr>
          <p:spPr>
            <a:xfrm>
              <a:off x="4771781" y="4983820"/>
              <a:ext cx="407624" cy="411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11E930D4-EF3B-5DDC-9131-2B8F955C2BCC}"/>
                </a:ext>
              </a:extLst>
            </p:cNvPr>
            <p:cNvSpPr/>
            <p:nvPr/>
          </p:nvSpPr>
          <p:spPr>
            <a:xfrm>
              <a:off x="4667595" y="1837367"/>
              <a:ext cx="407624" cy="411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686E31C4-3365-C22F-9859-8A97E434C9CD}"/>
                </a:ext>
              </a:extLst>
            </p:cNvPr>
            <p:cNvSpPr/>
            <p:nvPr/>
          </p:nvSpPr>
          <p:spPr>
            <a:xfrm>
              <a:off x="6539454" y="5537011"/>
              <a:ext cx="318952" cy="26381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TW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F991B63D-9789-BDEE-152C-20958B663AE2}"/>
                </a:ext>
              </a:extLst>
            </p:cNvPr>
            <p:cNvSpPr/>
            <p:nvPr/>
          </p:nvSpPr>
          <p:spPr>
            <a:xfrm>
              <a:off x="5610605" y="5634166"/>
              <a:ext cx="318952" cy="26381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42671FB8-8FC0-DB2D-C0B3-2A4FD29F9972}"/>
                </a:ext>
              </a:extLst>
            </p:cNvPr>
            <p:cNvSpPr/>
            <p:nvPr/>
          </p:nvSpPr>
          <p:spPr>
            <a:xfrm>
              <a:off x="4587259" y="5335705"/>
              <a:ext cx="417279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endParaRPr lang="zh-TW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5BDDBFD3-6D31-BE4C-7BDD-F77C1E9ED2D6}"/>
                </a:ext>
              </a:extLst>
            </p:cNvPr>
            <p:cNvSpPr/>
            <p:nvPr/>
          </p:nvSpPr>
          <p:spPr>
            <a:xfrm>
              <a:off x="3893803" y="4777202"/>
              <a:ext cx="412760" cy="26381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  <a:endParaRPr lang="zh-TW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EE5A6E49-E31D-F883-B22C-39657B13EF6F}"/>
                </a:ext>
              </a:extLst>
            </p:cNvPr>
            <p:cNvSpPr/>
            <p:nvPr/>
          </p:nvSpPr>
          <p:spPr>
            <a:xfrm>
              <a:off x="3557434" y="4082022"/>
              <a:ext cx="319452" cy="26381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  <a:endParaRPr lang="zh-TW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1E55F8FC-5591-81D6-A528-BB017E2BA295}"/>
                </a:ext>
              </a:extLst>
            </p:cNvPr>
            <p:cNvSpPr/>
            <p:nvPr/>
          </p:nvSpPr>
          <p:spPr>
            <a:xfrm>
              <a:off x="3557434" y="2922484"/>
              <a:ext cx="319452" cy="26381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13</a:t>
              </a:r>
              <a:endParaRPr lang="zh-TW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6807141-61C7-A5D0-5C49-6C52D043B713}"/>
                </a:ext>
              </a:extLst>
            </p:cNvPr>
            <p:cNvSpPr/>
            <p:nvPr/>
          </p:nvSpPr>
          <p:spPr>
            <a:xfrm>
              <a:off x="3920380" y="2225430"/>
              <a:ext cx="412760" cy="26381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14</a:t>
              </a:r>
              <a:endParaRPr lang="zh-TW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4518632-1570-FD1D-B65E-C5AE8FF390E6}"/>
                </a:ext>
              </a:extLst>
            </p:cNvPr>
            <p:cNvSpPr/>
            <p:nvPr/>
          </p:nvSpPr>
          <p:spPr>
            <a:xfrm>
              <a:off x="4508661" y="1615906"/>
              <a:ext cx="412760" cy="26381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15</a:t>
              </a:r>
              <a:endParaRPr lang="zh-TW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822A878E-0C43-192D-F0F6-73D2DB8013AE}"/>
                </a:ext>
              </a:extLst>
            </p:cNvPr>
            <p:cNvSpPr/>
            <p:nvPr/>
          </p:nvSpPr>
          <p:spPr>
            <a:xfrm rot="10800000" flipV="1">
              <a:off x="7353642" y="5176731"/>
              <a:ext cx="232564" cy="26381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endParaRPr lang="zh-TW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40617A1A-1C56-9B19-8302-4AE8EBA252AC}"/>
                </a:ext>
              </a:extLst>
            </p:cNvPr>
            <p:cNvSpPr/>
            <p:nvPr/>
          </p:nvSpPr>
          <p:spPr>
            <a:xfrm>
              <a:off x="7892334" y="4550734"/>
              <a:ext cx="235570" cy="26381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zh-TW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F14CB92F-6FEF-5222-A4D4-29D9B67003D4}"/>
                </a:ext>
              </a:extLst>
            </p:cNvPr>
            <p:cNvSpPr/>
            <p:nvPr/>
          </p:nvSpPr>
          <p:spPr>
            <a:xfrm>
              <a:off x="8134092" y="3704844"/>
              <a:ext cx="286009" cy="26381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TW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3D62AE8-31A2-9410-AA9C-19837361E0BE}"/>
                </a:ext>
              </a:extLst>
            </p:cNvPr>
            <p:cNvSpPr/>
            <p:nvPr/>
          </p:nvSpPr>
          <p:spPr>
            <a:xfrm>
              <a:off x="8083701" y="2929286"/>
              <a:ext cx="286009" cy="2638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7DA8681B-E43F-4461-956D-7CC81B60F688}"/>
                </a:ext>
              </a:extLst>
            </p:cNvPr>
            <p:cNvSpPr/>
            <p:nvPr/>
          </p:nvSpPr>
          <p:spPr>
            <a:xfrm>
              <a:off x="7687848" y="2172713"/>
              <a:ext cx="320906" cy="26381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TW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7AB7EFB4-20CE-EC25-32AE-E4D5DF687FEA}"/>
                </a:ext>
              </a:extLst>
            </p:cNvPr>
            <p:cNvSpPr/>
            <p:nvPr/>
          </p:nvSpPr>
          <p:spPr>
            <a:xfrm>
              <a:off x="6978480" y="1567165"/>
              <a:ext cx="320906" cy="26381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BB3AB7BA-94B1-CB24-E174-DE6902D2A490}"/>
                </a:ext>
              </a:extLst>
            </p:cNvPr>
            <p:cNvSpPr/>
            <p:nvPr/>
          </p:nvSpPr>
          <p:spPr>
            <a:xfrm>
              <a:off x="5305323" y="1257301"/>
              <a:ext cx="412760" cy="26381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16</a:t>
              </a:r>
              <a:endParaRPr lang="zh-TW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01CBDC24-4158-8FFE-5B4C-7D6E791F91D5}"/>
                </a:ext>
              </a:extLst>
            </p:cNvPr>
            <p:cNvSpPr/>
            <p:nvPr/>
          </p:nvSpPr>
          <p:spPr>
            <a:xfrm>
              <a:off x="6203576" y="1293030"/>
              <a:ext cx="320906" cy="26381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0D20F6A8-EA30-B237-C243-B0A9621F22B0}"/>
                </a:ext>
              </a:extLst>
            </p:cNvPr>
            <p:cNvSpPr/>
            <p:nvPr/>
          </p:nvSpPr>
          <p:spPr>
            <a:xfrm>
              <a:off x="5355364" y="1611135"/>
              <a:ext cx="417279" cy="2198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0000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E1F45A0F-075C-3EAE-1487-9E5A3ED7174A}"/>
                </a:ext>
              </a:extLst>
            </p:cNvPr>
            <p:cNvSpPr/>
            <p:nvPr/>
          </p:nvSpPr>
          <p:spPr>
            <a:xfrm>
              <a:off x="3825781" y="3955457"/>
              <a:ext cx="417279" cy="2198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0110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7BCD6CF6-566C-8577-CBEB-0314EB041AC7}"/>
                </a:ext>
              </a:extLst>
            </p:cNvPr>
            <p:cNvSpPr/>
            <p:nvPr/>
          </p:nvSpPr>
          <p:spPr>
            <a:xfrm>
              <a:off x="4170016" y="4594703"/>
              <a:ext cx="417279" cy="2198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0111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246B87A8-B78E-5059-3EA6-95EDC6C0C3FB}"/>
                </a:ext>
              </a:extLst>
            </p:cNvPr>
            <p:cNvSpPr/>
            <p:nvPr/>
          </p:nvSpPr>
          <p:spPr>
            <a:xfrm>
              <a:off x="4765071" y="5088794"/>
              <a:ext cx="417279" cy="2198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1111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F68463CB-5BF7-ECBE-F0F9-ED7C3C3DDB08}"/>
                </a:ext>
              </a:extLst>
            </p:cNvPr>
            <p:cNvSpPr/>
            <p:nvPr/>
          </p:nvSpPr>
          <p:spPr>
            <a:xfrm>
              <a:off x="5557024" y="5326827"/>
              <a:ext cx="417279" cy="2198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1011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24161E42-13EA-EBF2-35F0-9945D0765D35}"/>
                </a:ext>
              </a:extLst>
            </p:cNvPr>
            <p:cNvSpPr/>
            <p:nvPr/>
          </p:nvSpPr>
          <p:spPr>
            <a:xfrm>
              <a:off x="6347846" y="5268073"/>
              <a:ext cx="417279" cy="2198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0011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02962A57-B9A0-6548-90E7-74D120B8478A}"/>
                </a:ext>
              </a:extLst>
            </p:cNvPr>
            <p:cNvSpPr/>
            <p:nvPr/>
          </p:nvSpPr>
          <p:spPr>
            <a:xfrm>
              <a:off x="7045182" y="4932422"/>
              <a:ext cx="417279" cy="2198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0001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35980B51-8386-B7C7-38D7-FA60FD5B2380}"/>
                </a:ext>
              </a:extLst>
            </p:cNvPr>
            <p:cNvSpPr/>
            <p:nvPr/>
          </p:nvSpPr>
          <p:spPr>
            <a:xfrm>
              <a:off x="7532160" y="4383996"/>
              <a:ext cx="417279" cy="2198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1001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866A1BC6-8C76-E0A6-F0B9-F3D13D610332}"/>
                </a:ext>
              </a:extLst>
            </p:cNvPr>
            <p:cNvSpPr/>
            <p:nvPr/>
          </p:nvSpPr>
          <p:spPr>
            <a:xfrm>
              <a:off x="7777941" y="3686987"/>
              <a:ext cx="417279" cy="2198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1101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70037A01-EE8C-BA6D-5BA0-65BDE8A3286E}"/>
                </a:ext>
              </a:extLst>
            </p:cNvPr>
            <p:cNvSpPr/>
            <p:nvPr/>
          </p:nvSpPr>
          <p:spPr>
            <a:xfrm>
              <a:off x="7710625" y="3042404"/>
              <a:ext cx="417279" cy="2198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0101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610F8793-48E7-601E-F0D6-FEFF07E240BE}"/>
                </a:ext>
              </a:extLst>
            </p:cNvPr>
            <p:cNvSpPr/>
            <p:nvPr/>
          </p:nvSpPr>
          <p:spPr>
            <a:xfrm>
              <a:off x="7413683" y="2423134"/>
              <a:ext cx="417279" cy="2198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0100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D10E3F18-C14C-70AD-1FC3-443C3C52E4C7}"/>
                </a:ext>
              </a:extLst>
            </p:cNvPr>
            <p:cNvSpPr/>
            <p:nvPr/>
          </p:nvSpPr>
          <p:spPr>
            <a:xfrm>
              <a:off x="6891761" y="1893807"/>
              <a:ext cx="417279" cy="2198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1100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A38BA5BF-614C-A874-CD8A-4840BA5118F4}"/>
                </a:ext>
              </a:extLst>
            </p:cNvPr>
            <p:cNvSpPr/>
            <p:nvPr/>
          </p:nvSpPr>
          <p:spPr>
            <a:xfrm>
              <a:off x="6145654" y="1611135"/>
              <a:ext cx="417279" cy="2198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1000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02739A3F-2833-D540-4160-01F0526C2522}"/>
                </a:ext>
              </a:extLst>
            </p:cNvPr>
            <p:cNvSpPr/>
            <p:nvPr/>
          </p:nvSpPr>
          <p:spPr>
            <a:xfrm>
              <a:off x="3836156" y="3127290"/>
              <a:ext cx="417279" cy="2198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1110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001C736A-F7D2-09F6-D40F-F7FBFA4CDA51}"/>
                </a:ext>
              </a:extLst>
            </p:cNvPr>
            <p:cNvSpPr/>
            <p:nvPr/>
          </p:nvSpPr>
          <p:spPr>
            <a:xfrm>
              <a:off x="4151752" y="2494345"/>
              <a:ext cx="417279" cy="2198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1010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8D32A64A-004B-88A6-C595-B1580CC5D0E8}"/>
                </a:ext>
              </a:extLst>
            </p:cNvPr>
            <p:cNvSpPr/>
            <p:nvPr/>
          </p:nvSpPr>
          <p:spPr>
            <a:xfrm>
              <a:off x="4662767" y="1947756"/>
              <a:ext cx="417279" cy="2198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0010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1D83E673-3F4D-799B-E1D8-58B47E4D74C8}"/>
                </a:ext>
              </a:extLst>
            </p:cNvPr>
            <p:cNvCxnSpPr>
              <a:cxnSpLocks/>
              <a:stCxn id="20" idx="4"/>
              <a:endCxn id="14" idx="1"/>
            </p:cNvCxnSpPr>
            <p:nvPr/>
          </p:nvCxnSpPr>
          <p:spPr>
            <a:xfrm>
              <a:off x="5566267" y="1932554"/>
              <a:ext cx="1548264" cy="29472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線接點 57">
              <a:extLst>
                <a:ext uri="{FF2B5EF4-FFF2-40B4-BE49-F238E27FC236}">
                  <a16:creationId xmlns:a16="http://schemas.microsoft.com/office/drawing/2014/main" id="{278B1B81-AEB0-BAD0-A942-FFB79044DFDB}"/>
                </a:ext>
              </a:extLst>
            </p:cNvPr>
            <p:cNvCxnSpPr>
              <a:cxnSpLocks/>
              <a:stCxn id="24" idx="5"/>
              <a:endCxn id="13" idx="0"/>
            </p:cNvCxnSpPr>
            <p:nvPr/>
          </p:nvCxnSpPr>
          <p:spPr>
            <a:xfrm>
              <a:off x="5015523" y="2188551"/>
              <a:ext cx="1545915" cy="297794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直線接點 58">
              <a:extLst>
                <a:ext uri="{FF2B5EF4-FFF2-40B4-BE49-F238E27FC236}">
                  <a16:creationId xmlns:a16="http://schemas.microsoft.com/office/drawing/2014/main" id="{12E0D1F6-C92F-FA3C-DA83-DCF5866E837D}"/>
                </a:ext>
              </a:extLst>
            </p:cNvPr>
            <p:cNvCxnSpPr>
              <a:cxnSpLocks/>
              <a:stCxn id="20" idx="5"/>
              <a:endCxn id="51" idx="1"/>
            </p:cNvCxnSpPr>
            <p:nvPr/>
          </p:nvCxnSpPr>
          <p:spPr>
            <a:xfrm>
              <a:off x="5710385" y="1872300"/>
              <a:ext cx="1703298" cy="6607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線接點 59">
              <a:extLst>
                <a:ext uri="{FF2B5EF4-FFF2-40B4-BE49-F238E27FC236}">
                  <a16:creationId xmlns:a16="http://schemas.microsoft.com/office/drawing/2014/main" id="{BB1C0695-9C15-9663-BA05-E70CBB67673A}"/>
                </a:ext>
              </a:extLst>
            </p:cNvPr>
            <p:cNvCxnSpPr>
              <a:cxnSpLocks/>
              <a:stCxn id="24" idx="4"/>
              <a:endCxn id="9" idx="7"/>
            </p:cNvCxnSpPr>
            <p:nvPr/>
          </p:nvCxnSpPr>
          <p:spPr>
            <a:xfrm flipH="1">
              <a:off x="4191134" y="2248805"/>
              <a:ext cx="680272" cy="168900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19CC2E4C-A27E-82CB-7C65-4246A0643495}"/>
                </a:ext>
              </a:extLst>
            </p:cNvPr>
            <p:cNvCxnSpPr>
              <a:cxnSpLocks/>
              <a:stCxn id="11" idx="5"/>
              <a:endCxn id="12" idx="0"/>
            </p:cNvCxnSpPr>
            <p:nvPr/>
          </p:nvCxnSpPr>
          <p:spPr>
            <a:xfrm>
              <a:off x="4508708" y="2731896"/>
              <a:ext cx="1262695" cy="249913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線接點 61">
              <a:extLst>
                <a:ext uri="{FF2B5EF4-FFF2-40B4-BE49-F238E27FC236}">
                  <a16:creationId xmlns:a16="http://schemas.microsoft.com/office/drawing/2014/main" id="{44EF2265-EA57-84C3-66DC-2B3F39AD7132}"/>
                </a:ext>
              </a:extLst>
            </p:cNvPr>
            <p:cNvCxnSpPr>
              <a:cxnSpLocks/>
              <a:stCxn id="22" idx="4"/>
              <a:endCxn id="15" idx="1"/>
            </p:cNvCxnSpPr>
            <p:nvPr/>
          </p:nvCxnSpPr>
          <p:spPr>
            <a:xfrm>
              <a:off x="6349465" y="1932554"/>
              <a:ext cx="1248145" cy="241703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直線接點 62">
              <a:extLst>
                <a:ext uri="{FF2B5EF4-FFF2-40B4-BE49-F238E27FC236}">
                  <a16:creationId xmlns:a16="http://schemas.microsoft.com/office/drawing/2014/main" id="{2B5C16EC-0697-3214-9D8C-F7E2CB0E6AA5}"/>
                </a:ext>
              </a:extLst>
            </p:cNvPr>
            <p:cNvCxnSpPr>
              <a:cxnSpLocks/>
              <a:stCxn id="19" idx="4"/>
              <a:endCxn id="16" idx="1"/>
            </p:cNvCxnSpPr>
            <p:nvPr/>
          </p:nvCxnSpPr>
          <p:spPr>
            <a:xfrm>
              <a:off x="7095572" y="2209153"/>
              <a:ext cx="745576" cy="14323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線接點 63">
              <a:extLst>
                <a:ext uri="{FF2B5EF4-FFF2-40B4-BE49-F238E27FC236}">
                  <a16:creationId xmlns:a16="http://schemas.microsoft.com/office/drawing/2014/main" id="{35436753-0632-CD15-F688-90F85625B7CB}"/>
                </a:ext>
              </a:extLst>
            </p:cNvPr>
            <p:cNvCxnSpPr>
              <a:cxnSpLocks/>
              <a:stCxn id="10" idx="5"/>
              <a:endCxn id="23" idx="0"/>
            </p:cNvCxnSpPr>
            <p:nvPr/>
          </p:nvCxnSpPr>
          <p:spPr>
            <a:xfrm>
              <a:off x="4191134" y="3366785"/>
              <a:ext cx="784459" cy="161703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D3697394-569B-398E-B7E6-03BB71DC6ECE}"/>
                </a:ext>
              </a:extLst>
            </p:cNvPr>
            <p:cNvCxnSpPr>
              <a:cxnSpLocks/>
              <a:stCxn id="9" idx="7"/>
              <a:endCxn id="51" idx="1"/>
            </p:cNvCxnSpPr>
            <p:nvPr/>
          </p:nvCxnSpPr>
          <p:spPr>
            <a:xfrm flipV="1">
              <a:off x="4191135" y="2533057"/>
              <a:ext cx="3222548" cy="14047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15489088-7852-0732-B1FA-F916C64EE3AC}"/>
                </a:ext>
              </a:extLst>
            </p:cNvPr>
            <p:cNvCxnSpPr>
              <a:cxnSpLocks/>
              <a:stCxn id="21" idx="6"/>
              <a:endCxn id="17" idx="3"/>
            </p:cNvCxnSpPr>
            <p:nvPr/>
          </p:nvCxnSpPr>
          <p:spPr>
            <a:xfrm flipV="1">
              <a:off x="4582466" y="3288552"/>
              <a:ext cx="3177615" cy="14122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28B73AC2-E01A-24CD-096A-8B08319EE37F}"/>
                </a:ext>
              </a:extLst>
            </p:cNvPr>
            <p:cNvCxnSpPr>
              <a:cxnSpLocks/>
              <a:stCxn id="23" idx="7"/>
              <a:endCxn id="49" idx="1"/>
            </p:cNvCxnSpPr>
            <p:nvPr/>
          </p:nvCxnSpPr>
          <p:spPr>
            <a:xfrm flipV="1">
              <a:off x="5119710" y="3796910"/>
              <a:ext cx="2658230" cy="124716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線接點 67">
              <a:extLst>
                <a:ext uri="{FF2B5EF4-FFF2-40B4-BE49-F238E27FC236}">
                  <a16:creationId xmlns:a16="http://schemas.microsoft.com/office/drawing/2014/main" id="{C765952D-FB31-BFFE-72A0-9F47209AD5AA}"/>
                </a:ext>
              </a:extLst>
            </p:cNvPr>
            <p:cNvCxnSpPr>
              <a:cxnSpLocks/>
              <a:stCxn id="12" idx="7"/>
              <a:endCxn id="15" idx="2"/>
            </p:cNvCxnSpPr>
            <p:nvPr/>
          </p:nvCxnSpPr>
          <p:spPr>
            <a:xfrm flipV="1">
              <a:off x="5915520" y="4495052"/>
              <a:ext cx="1622395" cy="79623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直線接點 68">
              <a:extLst>
                <a:ext uri="{FF2B5EF4-FFF2-40B4-BE49-F238E27FC236}">
                  <a16:creationId xmlns:a16="http://schemas.microsoft.com/office/drawing/2014/main" id="{5399C655-0E8B-ED4C-B0D5-A0604A029D70}"/>
                </a:ext>
              </a:extLst>
            </p:cNvPr>
            <p:cNvCxnSpPr>
              <a:cxnSpLocks/>
              <a:endCxn id="52" idx="1"/>
            </p:cNvCxnSpPr>
            <p:nvPr/>
          </p:nvCxnSpPr>
          <p:spPr>
            <a:xfrm flipV="1">
              <a:off x="4257498" y="2003730"/>
              <a:ext cx="2634262" cy="117662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直線接點 69">
              <a:extLst>
                <a:ext uri="{FF2B5EF4-FFF2-40B4-BE49-F238E27FC236}">
                  <a16:creationId xmlns:a16="http://schemas.microsoft.com/office/drawing/2014/main" id="{B0A70D5C-BCD8-D6E6-EC40-01A0EE30AB5E}"/>
                </a:ext>
              </a:extLst>
            </p:cNvPr>
            <p:cNvCxnSpPr>
              <a:cxnSpLocks/>
              <a:stCxn id="55" idx="3"/>
              <a:endCxn id="22" idx="3"/>
            </p:cNvCxnSpPr>
            <p:nvPr/>
          </p:nvCxnSpPr>
          <p:spPr>
            <a:xfrm flipV="1">
              <a:off x="4569030" y="1872300"/>
              <a:ext cx="1636318" cy="7319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線接點 70">
              <a:extLst>
                <a:ext uri="{FF2B5EF4-FFF2-40B4-BE49-F238E27FC236}">
                  <a16:creationId xmlns:a16="http://schemas.microsoft.com/office/drawing/2014/main" id="{032BF932-5CAB-AEA5-CA35-D0D1DEDF24D5}"/>
                </a:ext>
              </a:extLst>
            </p:cNvPr>
            <p:cNvCxnSpPr>
              <a:cxnSpLocks/>
              <a:stCxn id="14" idx="1"/>
              <a:endCxn id="17" idx="3"/>
            </p:cNvCxnSpPr>
            <p:nvPr/>
          </p:nvCxnSpPr>
          <p:spPr>
            <a:xfrm flipV="1">
              <a:off x="7114531" y="3288552"/>
              <a:ext cx="645550" cy="159129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直線接點 71">
              <a:extLst>
                <a:ext uri="{FF2B5EF4-FFF2-40B4-BE49-F238E27FC236}">
                  <a16:creationId xmlns:a16="http://schemas.microsoft.com/office/drawing/2014/main" id="{BDD2E0C3-4B19-A948-7F3C-C2941F43566C}"/>
                </a:ext>
              </a:extLst>
            </p:cNvPr>
            <p:cNvCxnSpPr>
              <a:cxnSpLocks/>
              <a:stCxn id="13" idx="0"/>
              <a:endCxn id="43" idx="3"/>
            </p:cNvCxnSpPr>
            <p:nvPr/>
          </p:nvCxnSpPr>
          <p:spPr>
            <a:xfrm flipH="1" flipV="1">
              <a:off x="4587294" y="4704626"/>
              <a:ext cx="1974144" cy="46187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3" name="矩形 72">
            <a:extLst>
              <a:ext uri="{FF2B5EF4-FFF2-40B4-BE49-F238E27FC236}">
                <a16:creationId xmlns:a16="http://schemas.microsoft.com/office/drawing/2014/main" id="{CFE8CE01-1E93-8D6D-A736-E25BB189E364}"/>
              </a:ext>
            </a:extLst>
          </p:cNvPr>
          <p:cNvSpPr/>
          <p:nvPr/>
        </p:nvSpPr>
        <p:spPr>
          <a:xfrm>
            <a:off x="4727097" y="2053734"/>
            <a:ext cx="26161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200" b="0" cap="none" spc="0" dirty="0">
              <a:ln w="0"/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52C7B1CA-EED5-62BA-ABAD-D8D81197C2C7}"/>
              </a:ext>
            </a:extLst>
          </p:cNvPr>
          <p:cNvSpPr/>
          <p:nvPr/>
        </p:nvSpPr>
        <p:spPr>
          <a:xfrm>
            <a:off x="4806799" y="4680888"/>
            <a:ext cx="26161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200" b="0" cap="none" spc="0" dirty="0">
              <a:ln w="0"/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68F027B0-09A4-A954-99DF-AF518804E5D5}"/>
              </a:ext>
            </a:extLst>
          </p:cNvPr>
          <p:cNvSpPr/>
          <p:nvPr/>
        </p:nvSpPr>
        <p:spPr>
          <a:xfrm>
            <a:off x="2439807" y="5823433"/>
            <a:ext cx="26161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200" b="0" cap="none" spc="0" dirty="0">
              <a:ln w="0"/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7CD55A3E-0EB7-079E-811A-0821AD8A5A59}"/>
              </a:ext>
            </a:extLst>
          </p:cNvPr>
          <p:cNvSpPr/>
          <p:nvPr/>
        </p:nvSpPr>
        <p:spPr>
          <a:xfrm>
            <a:off x="182208" y="4180142"/>
            <a:ext cx="26161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200" b="0" cap="none" spc="0" dirty="0">
              <a:ln w="0"/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61C99C17-D862-B6CE-15D6-294066E69E5D}"/>
              </a:ext>
            </a:extLst>
          </p:cNvPr>
          <p:cNvSpPr/>
          <p:nvPr/>
        </p:nvSpPr>
        <p:spPr>
          <a:xfrm>
            <a:off x="1292900" y="1463634"/>
            <a:ext cx="26161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200" b="0" cap="none" spc="0" dirty="0">
              <a:ln w="0"/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518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0AB9E22C-EB67-A40C-3FDE-48E816A19CAA}"/>
              </a:ext>
            </a:extLst>
          </p:cNvPr>
          <p:cNvSpPr txBox="1"/>
          <p:nvPr/>
        </p:nvSpPr>
        <p:spPr>
          <a:xfrm>
            <a:off x="6092725" y="2704384"/>
            <a:ext cx="5902356" cy="787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sz="16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Round 2 :</a:t>
            </a:r>
            <a:r>
              <a:rPr lang="zh-TW" altLang="en-US" sz="16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endParaRPr lang="en-US" altLang="zh-TW" sz="16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16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分別在</a:t>
            </a:r>
            <a:r>
              <a:rPr lang="zh-TW" altLang="zh-TW" sz="16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節點</a:t>
            </a:r>
            <a:r>
              <a:rPr lang="en-US" altLang="zh-TW" sz="16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1, 4, 7, 10, 13</a:t>
            </a:r>
            <a:r>
              <a:rPr lang="zh-TW" altLang="en-US" sz="16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sz="160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測試兩旁</a:t>
            </a:r>
            <a:r>
              <a:rPr lang="zh-TW" altLang="zh-TW" sz="160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節點並取得測試結果</a:t>
            </a:r>
            <a:r>
              <a:rPr lang="zh-TW" altLang="en-US" sz="160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endParaRPr lang="zh-TW" altLang="zh-TW" sz="16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2282A02-BF45-2D99-ABC5-CA8FFCE1C77C}"/>
              </a:ext>
            </a:extLst>
          </p:cNvPr>
          <p:cNvSpPr txBox="1"/>
          <p:nvPr/>
        </p:nvSpPr>
        <p:spPr>
          <a:xfrm>
            <a:off x="530616" y="458519"/>
            <a:ext cx="48836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KRAD_</a:t>
            </a:r>
            <a:r>
              <a:rPr lang="en-US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Syndrome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(2/4)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5380210-D373-60F1-F686-503218921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5268A3C-76CA-7C93-652D-591DDF45F329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文獻探討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733055D-5188-1A68-8B9A-6497A17DB2CD}"/>
              </a:ext>
            </a:extLst>
          </p:cNvPr>
          <p:cNvGrpSpPr/>
          <p:nvPr/>
        </p:nvGrpSpPr>
        <p:grpSpPr>
          <a:xfrm>
            <a:off x="370469" y="1262141"/>
            <a:ext cx="4862667" cy="4640680"/>
            <a:chOff x="3557434" y="1257301"/>
            <a:chExt cx="4862667" cy="4640680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1319BE49-DC96-4AE7-0517-27F7B26F8328}"/>
                </a:ext>
              </a:extLst>
            </p:cNvPr>
            <p:cNvSpPr/>
            <p:nvPr/>
          </p:nvSpPr>
          <p:spPr>
            <a:xfrm>
              <a:off x="4026207" y="1699073"/>
              <a:ext cx="3925091" cy="37674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9A5303EC-06A3-B79C-8AED-B0EFF43AAB3C}"/>
                </a:ext>
              </a:extLst>
            </p:cNvPr>
            <p:cNvSpPr/>
            <p:nvPr/>
          </p:nvSpPr>
          <p:spPr>
            <a:xfrm>
              <a:off x="3843206" y="3877554"/>
              <a:ext cx="407624" cy="411438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C136B6FE-ECAF-7CA9-0F60-91B25A671B6F}"/>
                </a:ext>
              </a:extLst>
            </p:cNvPr>
            <p:cNvSpPr/>
            <p:nvPr/>
          </p:nvSpPr>
          <p:spPr>
            <a:xfrm>
              <a:off x="3843206" y="3015601"/>
              <a:ext cx="407624" cy="411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4713C9F1-43CB-9C2C-8763-E909EB75E546}"/>
                </a:ext>
              </a:extLst>
            </p:cNvPr>
            <p:cNvSpPr/>
            <p:nvPr/>
          </p:nvSpPr>
          <p:spPr>
            <a:xfrm>
              <a:off x="4160780" y="2380712"/>
              <a:ext cx="407624" cy="411438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605ACDFA-777D-0C59-9CE4-AFCF690586DD}"/>
                </a:ext>
              </a:extLst>
            </p:cNvPr>
            <p:cNvSpPr/>
            <p:nvPr/>
          </p:nvSpPr>
          <p:spPr>
            <a:xfrm>
              <a:off x="5567592" y="5231030"/>
              <a:ext cx="407624" cy="411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CD69055D-FF38-AB5B-76A2-B78BF3DF5A12}"/>
                </a:ext>
              </a:extLst>
            </p:cNvPr>
            <p:cNvSpPr/>
            <p:nvPr/>
          </p:nvSpPr>
          <p:spPr>
            <a:xfrm>
              <a:off x="6357626" y="5166499"/>
              <a:ext cx="407624" cy="411438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F49F8982-490E-A085-D743-44BA8E6D25FC}"/>
                </a:ext>
              </a:extLst>
            </p:cNvPr>
            <p:cNvSpPr/>
            <p:nvPr/>
          </p:nvSpPr>
          <p:spPr>
            <a:xfrm>
              <a:off x="7054836" y="4819592"/>
              <a:ext cx="407624" cy="411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3FEEFBC5-9B12-3084-96C3-51462ED527DC}"/>
                </a:ext>
              </a:extLst>
            </p:cNvPr>
            <p:cNvSpPr/>
            <p:nvPr/>
          </p:nvSpPr>
          <p:spPr>
            <a:xfrm>
              <a:off x="7537916" y="4289333"/>
              <a:ext cx="407624" cy="411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4B6B99FB-46A3-E94B-802F-85A05DFE7A04}"/>
                </a:ext>
              </a:extLst>
            </p:cNvPr>
            <p:cNvSpPr/>
            <p:nvPr/>
          </p:nvSpPr>
          <p:spPr>
            <a:xfrm>
              <a:off x="7781454" y="3581270"/>
              <a:ext cx="407624" cy="411438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5FD41ADB-6785-9B31-5ED3-62025874F6A2}"/>
                </a:ext>
              </a:extLst>
            </p:cNvPr>
            <p:cNvSpPr/>
            <p:nvPr/>
          </p:nvSpPr>
          <p:spPr>
            <a:xfrm>
              <a:off x="7700387" y="2937368"/>
              <a:ext cx="407624" cy="411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9D33137F-41A4-F0E3-2A7D-476820AA888B}"/>
                </a:ext>
              </a:extLst>
            </p:cNvPr>
            <p:cNvSpPr/>
            <p:nvPr/>
          </p:nvSpPr>
          <p:spPr>
            <a:xfrm>
              <a:off x="7409619" y="2322642"/>
              <a:ext cx="407624" cy="411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1552EB8D-F2CE-B871-0606-CD9EA121E7BA}"/>
                </a:ext>
              </a:extLst>
            </p:cNvPr>
            <p:cNvSpPr/>
            <p:nvPr/>
          </p:nvSpPr>
          <p:spPr>
            <a:xfrm>
              <a:off x="6891761" y="1797715"/>
              <a:ext cx="407624" cy="411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3B5B85E3-7E2D-921D-2532-021B82E9005E}"/>
                </a:ext>
              </a:extLst>
            </p:cNvPr>
            <p:cNvSpPr/>
            <p:nvPr/>
          </p:nvSpPr>
          <p:spPr>
            <a:xfrm>
              <a:off x="5362456" y="1521116"/>
              <a:ext cx="407624" cy="411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>
                <a:solidFill>
                  <a:schemeClr val="bg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1D227EBC-45A9-AEFE-563D-0D31C69EE07E}"/>
                </a:ext>
              </a:extLst>
            </p:cNvPr>
            <p:cNvSpPr/>
            <p:nvPr/>
          </p:nvSpPr>
          <p:spPr>
            <a:xfrm>
              <a:off x="4174843" y="4495052"/>
              <a:ext cx="407624" cy="411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B13DC8D2-0874-E15E-D733-A245E3BADABE}"/>
                </a:ext>
              </a:extLst>
            </p:cNvPr>
            <p:cNvSpPr/>
            <p:nvPr/>
          </p:nvSpPr>
          <p:spPr>
            <a:xfrm>
              <a:off x="6145654" y="1521116"/>
              <a:ext cx="407624" cy="411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2838AEBF-D8B4-A239-B979-B9A9790BFA9D}"/>
                </a:ext>
              </a:extLst>
            </p:cNvPr>
            <p:cNvSpPr/>
            <p:nvPr/>
          </p:nvSpPr>
          <p:spPr>
            <a:xfrm>
              <a:off x="4771781" y="4983820"/>
              <a:ext cx="407624" cy="411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0B295139-158D-83CE-F67C-84B482B07FCA}"/>
                </a:ext>
              </a:extLst>
            </p:cNvPr>
            <p:cNvSpPr/>
            <p:nvPr/>
          </p:nvSpPr>
          <p:spPr>
            <a:xfrm>
              <a:off x="4667595" y="1837367"/>
              <a:ext cx="407624" cy="411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995BCC7-7E05-BA15-DEB0-1D9B6FE74B54}"/>
                </a:ext>
              </a:extLst>
            </p:cNvPr>
            <p:cNvSpPr/>
            <p:nvPr/>
          </p:nvSpPr>
          <p:spPr>
            <a:xfrm>
              <a:off x="6539454" y="5537011"/>
              <a:ext cx="318952" cy="26381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TW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E2947924-11CA-6890-4EDC-42F8B25A8784}"/>
                </a:ext>
              </a:extLst>
            </p:cNvPr>
            <p:cNvSpPr/>
            <p:nvPr/>
          </p:nvSpPr>
          <p:spPr>
            <a:xfrm>
              <a:off x="5610605" y="5634166"/>
              <a:ext cx="318952" cy="26381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A1AA6787-B3AA-EBF7-A82B-E78BCE365E20}"/>
                </a:ext>
              </a:extLst>
            </p:cNvPr>
            <p:cNvSpPr/>
            <p:nvPr/>
          </p:nvSpPr>
          <p:spPr>
            <a:xfrm>
              <a:off x="4587259" y="5335705"/>
              <a:ext cx="417279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endParaRPr lang="zh-TW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A3B15592-EAF1-A5C1-E711-B4BD5B1072FF}"/>
                </a:ext>
              </a:extLst>
            </p:cNvPr>
            <p:cNvSpPr/>
            <p:nvPr/>
          </p:nvSpPr>
          <p:spPr>
            <a:xfrm>
              <a:off x="3893803" y="4777202"/>
              <a:ext cx="412760" cy="26381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  <a:endParaRPr lang="zh-TW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99F88BD0-DE2F-B709-1D6D-7256D5D8CEF3}"/>
                </a:ext>
              </a:extLst>
            </p:cNvPr>
            <p:cNvSpPr/>
            <p:nvPr/>
          </p:nvSpPr>
          <p:spPr>
            <a:xfrm>
              <a:off x="3557434" y="4082022"/>
              <a:ext cx="319452" cy="26381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  <a:endParaRPr lang="zh-TW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E328012A-63F0-2905-CC6F-6A03EC71A971}"/>
                </a:ext>
              </a:extLst>
            </p:cNvPr>
            <p:cNvSpPr/>
            <p:nvPr/>
          </p:nvSpPr>
          <p:spPr>
            <a:xfrm>
              <a:off x="3557434" y="2922484"/>
              <a:ext cx="319452" cy="26381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13</a:t>
              </a:r>
              <a:endParaRPr lang="zh-TW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7462B062-6E17-7F8E-2B91-3942CC1703AE}"/>
                </a:ext>
              </a:extLst>
            </p:cNvPr>
            <p:cNvSpPr/>
            <p:nvPr/>
          </p:nvSpPr>
          <p:spPr>
            <a:xfrm>
              <a:off x="3920380" y="2225430"/>
              <a:ext cx="412760" cy="26381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14</a:t>
              </a:r>
              <a:endParaRPr lang="zh-TW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CF6CF97-A937-9BE4-5516-FE26F8CD2280}"/>
                </a:ext>
              </a:extLst>
            </p:cNvPr>
            <p:cNvSpPr/>
            <p:nvPr/>
          </p:nvSpPr>
          <p:spPr>
            <a:xfrm>
              <a:off x="4508661" y="1615906"/>
              <a:ext cx="412760" cy="26381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15</a:t>
              </a:r>
              <a:endParaRPr lang="zh-TW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2503C77-7764-E7AC-316F-E5A0A0338AF9}"/>
                </a:ext>
              </a:extLst>
            </p:cNvPr>
            <p:cNvSpPr/>
            <p:nvPr/>
          </p:nvSpPr>
          <p:spPr>
            <a:xfrm rot="10800000" flipV="1">
              <a:off x="7353642" y="5176731"/>
              <a:ext cx="232564" cy="26381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endParaRPr lang="zh-TW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9527704-0C14-9301-BAFE-B8639593F78E}"/>
                </a:ext>
              </a:extLst>
            </p:cNvPr>
            <p:cNvSpPr/>
            <p:nvPr/>
          </p:nvSpPr>
          <p:spPr>
            <a:xfrm>
              <a:off x="7892334" y="4550734"/>
              <a:ext cx="235570" cy="26381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zh-TW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C2162D51-C42A-56FB-6BC1-BF05A7BA4CD1}"/>
                </a:ext>
              </a:extLst>
            </p:cNvPr>
            <p:cNvSpPr/>
            <p:nvPr/>
          </p:nvSpPr>
          <p:spPr>
            <a:xfrm>
              <a:off x="8134092" y="3704844"/>
              <a:ext cx="286009" cy="26381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TW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ECA3B852-1077-63C1-13A4-90CDCF096A83}"/>
                </a:ext>
              </a:extLst>
            </p:cNvPr>
            <p:cNvSpPr/>
            <p:nvPr/>
          </p:nvSpPr>
          <p:spPr>
            <a:xfrm>
              <a:off x="8083701" y="2929286"/>
              <a:ext cx="286009" cy="2638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3AD3277E-9B3E-EF21-EE2F-5642FC74A7B8}"/>
                </a:ext>
              </a:extLst>
            </p:cNvPr>
            <p:cNvSpPr/>
            <p:nvPr/>
          </p:nvSpPr>
          <p:spPr>
            <a:xfrm>
              <a:off x="7687848" y="2172713"/>
              <a:ext cx="320906" cy="26381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TW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018AB30A-C26D-FB63-4C41-23B16F5F0254}"/>
                </a:ext>
              </a:extLst>
            </p:cNvPr>
            <p:cNvSpPr/>
            <p:nvPr/>
          </p:nvSpPr>
          <p:spPr>
            <a:xfrm>
              <a:off x="6978480" y="1567165"/>
              <a:ext cx="320906" cy="26381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10C8AF4D-D8DD-1085-E21F-5110A04CBA11}"/>
                </a:ext>
              </a:extLst>
            </p:cNvPr>
            <p:cNvSpPr/>
            <p:nvPr/>
          </p:nvSpPr>
          <p:spPr>
            <a:xfrm>
              <a:off x="5305323" y="1257301"/>
              <a:ext cx="412760" cy="26381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16</a:t>
              </a:r>
              <a:endParaRPr lang="zh-TW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8F64659D-8E5F-665C-9F03-0EB86D053D2E}"/>
                </a:ext>
              </a:extLst>
            </p:cNvPr>
            <p:cNvSpPr/>
            <p:nvPr/>
          </p:nvSpPr>
          <p:spPr>
            <a:xfrm>
              <a:off x="6203576" y="1293030"/>
              <a:ext cx="320906" cy="26381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735C32FF-A3C6-1E80-58C5-9B0D7AD64578}"/>
                </a:ext>
              </a:extLst>
            </p:cNvPr>
            <p:cNvSpPr/>
            <p:nvPr/>
          </p:nvSpPr>
          <p:spPr>
            <a:xfrm>
              <a:off x="5355364" y="1611135"/>
              <a:ext cx="417279" cy="2198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0000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14A3C8EE-0406-A63B-5981-ADBAB6FA3DAA}"/>
                </a:ext>
              </a:extLst>
            </p:cNvPr>
            <p:cNvSpPr/>
            <p:nvPr/>
          </p:nvSpPr>
          <p:spPr>
            <a:xfrm>
              <a:off x="3825781" y="3955457"/>
              <a:ext cx="417279" cy="2198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0110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EA105152-2CD5-CB40-3999-7BEA51D55E1D}"/>
                </a:ext>
              </a:extLst>
            </p:cNvPr>
            <p:cNvSpPr/>
            <p:nvPr/>
          </p:nvSpPr>
          <p:spPr>
            <a:xfrm>
              <a:off x="4170016" y="4594703"/>
              <a:ext cx="417279" cy="2198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0111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0457725B-9D3D-BDE1-7796-FBB55BBDD3BA}"/>
                </a:ext>
              </a:extLst>
            </p:cNvPr>
            <p:cNvSpPr/>
            <p:nvPr/>
          </p:nvSpPr>
          <p:spPr>
            <a:xfrm>
              <a:off x="4765071" y="5088794"/>
              <a:ext cx="417279" cy="2198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1111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0BA422A8-312A-390A-CE8A-032DEF2F9ACF}"/>
                </a:ext>
              </a:extLst>
            </p:cNvPr>
            <p:cNvSpPr/>
            <p:nvPr/>
          </p:nvSpPr>
          <p:spPr>
            <a:xfrm>
              <a:off x="5557024" y="5326827"/>
              <a:ext cx="417279" cy="2198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1011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ABB367C3-1948-9C1F-38C8-51947F89AD88}"/>
                </a:ext>
              </a:extLst>
            </p:cNvPr>
            <p:cNvSpPr/>
            <p:nvPr/>
          </p:nvSpPr>
          <p:spPr>
            <a:xfrm>
              <a:off x="6347846" y="5268073"/>
              <a:ext cx="417279" cy="2198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0011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5FDC91B9-592B-58C3-ADF9-D3FCDF396BD3}"/>
                </a:ext>
              </a:extLst>
            </p:cNvPr>
            <p:cNvSpPr/>
            <p:nvPr/>
          </p:nvSpPr>
          <p:spPr>
            <a:xfrm>
              <a:off x="7045182" y="4932422"/>
              <a:ext cx="417279" cy="2198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0001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12B70A5F-E395-DEEB-F79B-C8CD11E8B1C5}"/>
                </a:ext>
              </a:extLst>
            </p:cNvPr>
            <p:cNvSpPr/>
            <p:nvPr/>
          </p:nvSpPr>
          <p:spPr>
            <a:xfrm>
              <a:off x="7532160" y="4383996"/>
              <a:ext cx="417279" cy="2198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1001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15DC7F3C-ECBE-CA90-3245-FBBC39A78064}"/>
                </a:ext>
              </a:extLst>
            </p:cNvPr>
            <p:cNvSpPr/>
            <p:nvPr/>
          </p:nvSpPr>
          <p:spPr>
            <a:xfrm>
              <a:off x="7777941" y="3686987"/>
              <a:ext cx="417279" cy="2198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1101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57009802-411C-F04E-07A9-100BBBB3ED3B}"/>
                </a:ext>
              </a:extLst>
            </p:cNvPr>
            <p:cNvSpPr/>
            <p:nvPr/>
          </p:nvSpPr>
          <p:spPr>
            <a:xfrm>
              <a:off x="7710625" y="3042404"/>
              <a:ext cx="417279" cy="2198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0101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BA105044-3926-DF33-0352-E9DEAF154CF2}"/>
                </a:ext>
              </a:extLst>
            </p:cNvPr>
            <p:cNvSpPr/>
            <p:nvPr/>
          </p:nvSpPr>
          <p:spPr>
            <a:xfrm>
              <a:off x="7413683" y="2423134"/>
              <a:ext cx="417279" cy="2198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0100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C4397C7-4931-F6A3-DE75-63F19F403465}"/>
                </a:ext>
              </a:extLst>
            </p:cNvPr>
            <p:cNvSpPr/>
            <p:nvPr/>
          </p:nvSpPr>
          <p:spPr>
            <a:xfrm>
              <a:off x="6891761" y="1893807"/>
              <a:ext cx="417279" cy="2198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1100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3EAA925B-8A27-3245-0FE6-E8E97FE83E37}"/>
                </a:ext>
              </a:extLst>
            </p:cNvPr>
            <p:cNvSpPr/>
            <p:nvPr/>
          </p:nvSpPr>
          <p:spPr>
            <a:xfrm>
              <a:off x="6145654" y="1611135"/>
              <a:ext cx="417279" cy="2198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1000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69ADC3C2-AB40-D513-22D3-410140455AF9}"/>
                </a:ext>
              </a:extLst>
            </p:cNvPr>
            <p:cNvSpPr/>
            <p:nvPr/>
          </p:nvSpPr>
          <p:spPr>
            <a:xfrm>
              <a:off x="3836156" y="3127290"/>
              <a:ext cx="417279" cy="2198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1110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055A4D93-0938-2EFA-C3C2-10AB4358246F}"/>
                </a:ext>
              </a:extLst>
            </p:cNvPr>
            <p:cNvSpPr/>
            <p:nvPr/>
          </p:nvSpPr>
          <p:spPr>
            <a:xfrm>
              <a:off x="4151752" y="2494345"/>
              <a:ext cx="417279" cy="2198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1010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FEFD9412-77C1-A88D-2A2B-A129D636B89F}"/>
                </a:ext>
              </a:extLst>
            </p:cNvPr>
            <p:cNvSpPr/>
            <p:nvPr/>
          </p:nvSpPr>
          <p:spPr>
            <a:xfrm>
              <a:off x="4662767" y="1947756"/>
              <a:ext cx="417279" cy="2198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0010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C3A6F8D2-FAE5-3C8D-AB05-01102F6604D0}"/>
                </a:ext>
              </a:extLst>
            </p:cNvPr>
            <p:cNvCxnSpPr>
              <a:cxnSpLocks/>
              <a:stCxn id="20" idx="4"/>
              <a:endCxn id="14" idx="1"/>
            </p:cNvCxnSpPr>
            <p:nvPr/>
          </p:nvCxnSpPr>
          <p:spPr>
            <a:xfrm>
              <a:off x="5566267" y="1932554"/>
              <a:ext cx="1548264" cy="29472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線接點 57">
              <a:extLst>
                <a:ext uri="{FF2B5EF4-FFF2-40B4-BE49-F238E27FC236}">
                  <a16:creationId xmlns:a16="http://schemas.microsoft.com/office/drawing/2014/main" id="{85AE281A-9A26-C313-3989-AD8642D83D6F}"/>
                </a:ext>
              </a:extLst>
            </p:cNvPr>
            <p:cNvCxnSpPr>
              <a:cxnSpLocks/>
              <a:stCxn id="24" idx="5"/>
              <a:endCxn id="13" idx="0"/>
            </p:cNvCxnSpPr>
            <p:nvPr/>
          </p:nvCxnSpPr>
          <p:spPr>
            <a:xfrm>
              <a:off x="5015523" y="2188551"/>
              <a:ext cx="1545915" cy="297794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直線接點 58">
              <a:extLst>
                <a:ext uri="{FF2B5EF4-FFF2-40B4-BE49-F238E27FC236}">
                  <a16:creationId xmlns:a16="http://schemas.microsoft.com/office/drawing/2014/main" id="{8705F0E7-7736-B261-225E-A34E5D7AC6D3}"/>
                </a:ext>
              </a:extLst>
            </p:cNvPr>
            <p:cNvCxnSpPr>
              <a:cxnSpLocks/>
              <a:stCxn id="20" idx="5"/>
              <a:endCxn id="51" idx="1"/>
            </p:cNvCxnSpPr>
            <p:nvPr/>
          </p:nvCxnSpPr>
          <p:spPr>
            <a:xfrm>
              <a:off x="5710385" y="1872300"/>
              <a:ext cx="1703298" cy="6607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線接點 59">
              <a:extLst>
                <a:ext uri="{FF2B5EF4-FFF2-40B4-BE49-F238E27FC236}">
                  <a16:creationId xmlns:a16="http://schemas.microsoft.com/office/drawing/2014/main" id="{72A007D5-3013-B8D2-0CC2-CDB3DCAA5A7D}"/>
                </a:ext>
              </a:extLst>
            </p:cNvPr>
            <p:cNvCxnSpPr>
              <a:cxnSpLocks/>
              <a:stCxn id="24" idx="4"/>
              <a:endCxn id="9" idx="7"/>
            </p:cNvCxnSpPr>
            <p:nvPr/>
          </p:nvCxnSpPr>
          <p:spPr>
            <a:xfrm flipH="1">
              <a:off x="4191134" y="2248805"/>
              <a:ext cx="680272" cy="168900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73566DC9-0F4A-D746-90DC-C0365AE50E8A}"/>
                </a:ext>
              </a:extLst>
            </p:cNvPr>
            <p:cNvCxnSpPr>
              <a:cxnSpLocks/>
              <a:stCxn id="11" idx="5"/>
              <a:endCxn id="12" idx="0"/>
            </p:cNvCxnSpPr>
            <p:nvPr/>
          </p:nvCxnSpPr>
          <p:spPr>
            <a:xfrm>
              <a:off x="4508708" y="2731896"/>
              <a:ext cx="1262695" cy="249913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線接點 61">
              <a:extLst>
                <a:ext uri="{FF2B5EF4-FFF2-40B4-BE49-F238E27FC236}">
                  <a16:creationId xmlns:a16="http://schemas.microsoft.com/office/drawing/2014/main" id="{EEA8BBA5-9AF9-7D22-6368-DA08A1C99576}"/>
                </a:ext>
              </a:extLst>
            </p:cNvPr>
            <p:cNvCxnSpPr>
              <a:cxnSpLocks/>
              <a:stCxn id="22" idx="4"/>
              <a:endCxn id="15" idx="1"/>
            </p:cNvCxnSpPr>
            <p:nvPr/>
          </p:nvCxnSpPr>
          <p:spPr>
            <a:xfrm>
              <a:off x="6349465" y="1932554"/>
              <a:ext cx="1248145" cy="241703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直線接點 62">
              <a:extLst>
                <a:ext uri="{FF2B5EF4-FFF2-40B4-BE49-F238E27FC236}">
                  <a16:creationId xmlns:a16="http://schemas.microsoft.com/office/drawing/2014/main" id="{6AFC28B1-D5D7-065D-ECC6-51A01B27C7F1}"/>
                </a:ext>
              </a:extLst>
            </p:cNvPr>
            <p:cNvCxnSpPr>
              <a:cxnSpLocks/>
              <a:stCxn id="19" idx="4"/>
              <a:endCxn id="16" idx="1"/>
            </p:cNvCxnSpPr>
            <p:nvPr/>
          </p:nvCxnSpPr>
          <p:spPr>
            <a:xfrm>
              <a:off x="7095572" y="2209153"/>
              <a:ext cx="745576" cy="14323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線接點 63">
              <a:extLst>
                <a:ext uri="{FF2B5EF4-FFF2-40B4-BE49-F238E27FC236}">
                  <a16:creationId xmlns:a16="http://schemas.microsoft.com/office/drawing/2014/main" id="{2E4560B7-C292-BA9A-94CC-72B64D2237B4}"/>
                </a:ext>
              </a:extLst>
            </p:cNvPr>
            <p:cNvCxnSpPr>
              <a:cxnSpLocks/>
              <a:stCxn id="10" idx="5"/>
              <a:endCxn id="23" idx="0"/>
            </p:cNvCxnSpPr>
            <p:nvPr/>
          </p:nvCxnSpPr>
          <p:spPr>
            <a:xfrm>
              <a:off x="4191134" y="3366785"/>
              <a:ext cx="784459" cy="161703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7B1EFB64-8507-2E3D-C183-7F1F518BC178}"/>
                </a:ext>
              </a:extLst>
            </p:cNvPr>
            <p:cNvCxnSpPr>
              <a:cxnSpLocks/>
              <a:stCxn id="9" idx="7"/>
              <a:endCxn id="51" idx="1"/>
            </p:cNvCxnSpPr>
            <p:nvPr/>
          </p:nvCxnSpPr>
          <p:spPr>
            <a:xfrm flipV="1">
              <a:off x="4191135" y="2533057"/>
              <a:ext cx="3222548" cy="14047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5C5C52DE-1587-A9C3-6C41-55C39FC4DD19}"/>
                </a:ext>
              </a:extLst>
            </p:cNvPr>
            <p:cNvCxnSpPr>
              <a:cxnSpLocks/>
              <a:stCxn id="21" idx="6"/>
              <a:endCxn id="17" idx="3"/>
            </p:cNvCxnSpPr>
            <p:nvPr/>
          </p:nvCxnSpPr>
          <p:spPr>
            <a:xfrm flipV="1">
              <a:off x="4582466" y="3288552"/>
              <a:ext cx="3177615" cy="14122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4CDF4C5E-B3DF-9BEF-100E-D4CD6DAB2D7E}"/>
                </a:ext>
              </a:extLst>
            </p:cNvPr>
            <p:cNvCxnSpPr>
              <a:cxnSpLocks/>
              <a:stCxn id="23" idx="7"/>
              <a:endCxn id="49" idx="1"/>
            </p:cNvCxnSpPr>
            <p:nvPr/>
          </p:nvCxnSpPr>
          <p:spPr>
            <a:xfrm flipV="1">
              <a:off x="5119710" y="3796910"/>
              <a:ext cx="2658230" cy="124716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線接點 67">
              <a:extLst>
                <a:ext uri="{FF2B5EF4-FFF2-40B4-BE49-F238E27FC236}">
                  <a16:creationId xmlns:a16="http://schemas.microsoft.com/office/drawing/2014/main" id="{15A8CE5E-D6AF-A34F-32CB-F30BCB13A091}"/>
                </a:ext>
              </a:extLst>
            </p:cNvPr>
            <p:cNvCxnSpPr>
              <a:cxnSpLocks/>
              <a:stCxn id="12" idx="7"/>
              <a:endCxn id="15" idx="2"/>
            </p:cNvCxnSpPr>
            <p:nvPr/>
          </p:nvCxnSpPr>
          <p:spPr>
            <a:xfrm flipV="1">
              <a:off x="5915520" y="4495052"/>
              <a:ext cx="1622395" cy="79623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直線接點 68">
              <a:extLst>
                <a:ext uri="{FF2B5EF4-FFF2-40B4-BE49-F238E27FC236}">
                  <a16:creationId xmlns:a16="http://schemas.microsoft.com/office/drawing/2014/main" id="{6321D68E-0D3B-9B5A-E36F-EA01F24B26F0}"/>
                </a:ext>
              </a:extLst>
            </p:cNvPr>
            <p:cNvCxnSpPr>
              <a:cxnSpLocks/>
              <a:endCxn id="52" idx="1"/>
            </p:cNvCxnSpPr>
            <p:nvPr/>
          </p:nvCxnSpPr>
          <p:spPr>
            <a:xfrm flipV="1">
              <a:off x="4257498" y="2003730"/>
              <a:ext cx="2634262" cy="117662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直線接點 69">
              <a:extLst>
                <a:ext uri="{FF2B5EF4-FFF2-40B4-BE49-F238E27FC236}">
                  <a16:creationId xmlns:a16="http://schemas.microsoft.com/office/drawing/2014/main" id="{FC910BCC-1E84-E383-ED36-5DE46C3EE195}"/>
                </a:ext>
              </a:extLst>
            </p:cNvPr>
            <p:cNvCxnSpPr>
              <a:cxnSpLocks/>
              <a:stCxn id="55" idx="3"/>
              <a:endCxn id="22" idx="3"/>
            </p:cNvCxnSpPr>
            <p:nvPr/>
          </p:nvCxnSpPr>
          <p:spPr>
            <a:xfrm flipV="1">
              <a:off x="4569030" y="1872300"/>
              <a:ext cx="1636318" cy="7319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線接點 70">
              <a:extLst>
                <a:ext uri="{FF2B5EF4-FFF2-40B4-BE49-F238E27FC236}">
                  <a16:creationId xmlns:a16="http://schemas.microsoft.com/office/drawing/2014/main" id="{52685CC6-5461-65E8-9D4E-2D4F98030091}"/>
                </a:ext>
              </a:extLst>
            </p:cNvPr>
            <p:cNvCxnSpPr>
              <a:cxnSpLocks/>
              <a:stCxn id="14" idx="1"/>
              <a:endCxn id="17" idx="3"/>
            </p:cNvCxnSpPr>
            <p:nvPr/>
          </p:nvCxnSpPr>
          <p:spPr>
            <a:xfrm flipV="1">
              <a:off x="7114531" y="3288552"/>
              <a:ext cx="645550" cy="159129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直線接點 71">
              <a:extLst>
                <a:ext uri="{FF2B5EF4-FFF2-40B4-BE49-F238E27FC236}">
                  <a16:creationId xmlns:a16="http://schemas.microsoft.com/office/drawing/2014/main" id="{5B2EA6BE-3972-05C8-D8C7-B1772C6F5C33}"/>
                </a:ext>
              </a:extLst>
            </p:cNvPr>
            <p:cNvCxnSpPr>
              <a:cxnSpLocks/>
              <a:stCxn id="13" idx="0"/>
              <a:endCxn id="43" idx="3"/>
            </p:cNvCxnSpPr>
            <p:nvPr/>
          </p:nvCxnSpPr>
          <p:spPr>
            <a:xfrm flipH="1" flipV="1">
              <a:off x="4587294" y="4704626"/>
              <a:ext cx="1974144" cy="46187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3" name="矩形 72">
            <a:extLst>
              <a:ext uri="{FF2B5EF4-FFF2-40B4-BE49-F238E27FC236}">
                <a16:creationId xmlns:a16="http://schemas.microsoft.com/office/drawing/2014/main" id="{094C0D78-C921-BB08-CF74-C996D8E5604C}"/>
              </a:ext>
            </a:extLst>
          </p:cNvPr>
          <p:cNvSpPr/>
          <p:nvPr/>
        </p:nvSpPr>
        <p:spPr>
          <a:xfrm>
            <a:off x="4727097" y="2053734"/>
            <a:ext cx="26161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200" b="0" cap="none" spc="0" dirty="0">
              <a:ln w="0"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21756797-E593-703B-1B2D-FB5969078073}"/>
              </a:ext>
            </a:extLst>
          </p:cNvPr>
          <p:cNvSpPr/>
          <p:nvPr/>
        </p:nvSpPr>
        <p:spPr>
          <a:xfrm>
            <a:off x="4806799" y="4680888"/>
            <a:ext cx="26161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200" b="0" cap="none" spc="0" dirty="0">
              <a:ln w="0"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1FDAD93F-2F25-F270-8A85-A2625AB79BC5}"/>
              </a:ext>
            </a:extLst>
          </p:cNvPr>
          <p:cNvSpPr/>
          <p:nvPr/>
        </p:nvSpPr>
        <p:spPr>
          <a:xfrm>
            <a:off x="2439807" y="5823433"/>
            <a:ext cx="26161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200" b="0" cap="none" spc="0" dirty="0">
              <a:ln w="0"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99EC1E04-B7F8-7C9A-763B-ED898F5D3CE5}"/>
              </a:ext>
            </a:extLst>
          </p:cNvPr>
          <p:cNvSpPr/>
          <p:nvPr/>
        </p:nvSpPr>
        <p:spPr>
          <a:xfrm>
            <a:off x="182208" y="4180142"/>
            <a:ext cx="26161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200" b="0" cap="none" spc="0" dirty="0">
              <a:ln w="0"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306CA330-FBF5-D048-0A4F-367F98C1EE30}"/>
              </a:ext>
            </a:extLst>
          </p:cNvPr>
          <p:cNvSpPr/>
          <p:nvPr/>
        </p:nvSpPr>
        <p:spPr>
          <a:xfrm>
            <a:off x="1292900" y="1463634"/>
            <a:ext cx="26161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200" b="0" cap="none" spc="0" dirty="0">
              <a:ln w="0"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718BEF82-B7CF-3106-0232-A677F6BC1472}"/>
              </a:ext>
            </a:extLst>
          </p:cNvPr>
          <p:cNvSpPr/>
          <p:nvPr/>
        </p:nvSpPr>
        <p:spPr>
          <a:xfrm>
            <a:off x="3073114" y="1119121"/>
            <a:ext cx="26161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200" b="0" cap="none" spc="0" dirty="0">
              <a:ln w="0"/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63942214-D65A-AE44-092B-0ECEBF23CFAD}"/>
              </a:ext>
            </a:extLst>
          </p:cNvPr>
          <p:cNvSpPr/>
          <p:nvPr/>
        </p:nvSpPr>
        <p:spPr>
          <a:xfrm>
            <a:off x="5132090" y="2881941"/>
            <a:ext cx="26161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200" b="0" cap="none" spc="0" dirty="0">
              <a:ln w="0"/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770D580A-25B5-77CC-C598-BC24DE107AE1}"/>
              </a:ext>
            </a:extLst>
          </p:cNvPr>
          <p:cNvSpPr/>
          <p:nvPr/>
        </p:nvSpPr>
        <p:spPr>
          <a:xfrm>
            <a:off x="4223384" y="5377720"/>
            <a:ext cx="308261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200" b="0" cap="none" spc="0" dirty="0">
              <a:ln w="0"/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37A214FC-BE2E-EDCD-AF78-4643161D1BAC}"/>
              </a:ext>
            </a:extLst>
          </p:cNvPr>
          <p:cNvSpPr/>
          <p:nvPr/>
        </p:nvSpPr>
        <p:spPr>
          <a:xfrm>
            <a:off x="1381439" y="5559310"/>
            <a:ext cx="26161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200" b="0" cap="none" spc="0" dirty="0">
              <a:ln w="0"/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FA020A02-4514-4165-B571-DB7702B2E9F1}"/>
              </a:ext>
            </a:extLst>
          </p:cNvPr>
          <p:cNvSpPr/>
          <p:nvPr/>
        </p:nvSpPr>
        <p:spPr>
          <a:xfrm>
            <a:off x="196919" y="2868971"/>
            <a:ext cx="26161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200" b="0" cap="none" spc="0" dirty="0">
              <a:ln w="0"/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844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0AB9E22C-EB67-A40C-3FDE-48E816A19CAA}"/>
              </a:ext>
            </a:extLst>
          </p:cNvPr>
          <p:cNvSpPr txBox="1"/>
          <p:nvPr/>
        </p:nvSpPr>
        <p:spPr>
          <a:xfrm>
            <a:off x="6096000" y="2736736"/>
            <a:ext cx="5894950" cy="787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sz="16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Round 3 :</a:t>
            </a:r>
            <a:r>
              <a:rPr lang="zh-TW" altLang="en-US" sz="16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endParaRPr lang="en-US" altLang="zh-TW" sz="16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16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分別在</a:t>
            </a:r>
            <a:r>
              <a:rPr lang="zh-TW" altLang="zh-TW" sz="16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節點</a:t>
            </a:r>
            <a:r>
              <a:rPr lang="en-US" altLang="zh-TW" sz="16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2, 5, 8, 11,14</a:t>
            </a:r>
            <a:r>
              <a:rPr lang="zh-TW" altLang="en-US" sz="16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sz="160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測試兩旁</a:t>
            </a:r>
            <a:r>
              <a:rPr lang="zh-TW" altLang="zh-TW" sz="160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節點並取得測試結果</a:t>
            </a:r>
            <a:r>
              <a:rPr lang="zh-TW" altLang="en-US" sz="160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endParaRPr lang="zh-TW" altLang="zh-TW" sz="1600" kern="100" spc="2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3D3951A-475F-FE2C-BDE1-8300FF010660}"/>
              </a:ext>
            </a:extLst>
          </p:cNvPr>
          <p:cNvSpPr txBox="1"/>
          <p:nvPr/>
        </p:nvSpPr>
        <p:spPr>
          <a:xfrm>
            <a:off x="530616" y="458519"/>
            <a:ext cx="48836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KRAD_</a:t>
            </a:r>
            <a:r>
              <a:rPr lang="en-US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Syndrome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(3/4)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ECE3C0-3A59-8D16-F045-A076935E2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5C0409B-38E2-B05A-9FB9-1E571ED15DAF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文獻探討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7F1B8AB6-2A41-8C1A-4C8E-745A856080AC}"/>
              </a:ext>
            </a:extLst>
          </p:cNvPr>
          <p:cNvGrpSpPr/>
          <p:nvPr/>
        </p:nvGrpSpPr>
        <p:grpSpPr>
          <a:xfrm>
            <a:off x="370469" y="1262141"/>
            <a:ext cx="4862667" cy="4640680"/>
            <a:chOff x="3557434" y="1257301"/>
            <a:chExt cx="4862667" cy="4640680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085D6CF3-DC8D-F5F1-F22B-2BA81E60C54D}"/>
                </a:ext>
              </a:extLst>
            </p:cNvPr>
            <p:cNvSpPr/>
            <p:nvPr/>
          </p:nvSpPr>
          <p:spPr>
            <a:xfrm>
              <a:off x="4026207" y="1699073"/>
              <a:ext cx="3925091" cy="37674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9FF4F7AE-2C88-C864-DE02-327770471F61}"/>
                </a:ext>
              </a:extLst>
            </p:cNvPr>
            <p:cNvSpPr/>
            <p:nvPr/>
          </p:nvSpPr>
          <p:spPr>
            <a:xfrm>
              <a:off x="3843206" y="3877554"/>
              <a:ext cx="407624" cy="411438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9E0E3533-F0A5-D6F3-FC46-B4880B733EA3}"/>
                </a:ext>
              </a:extLst>
            </p:cNvPr>
            <p:cNvSpPr/>
            <p:nvPr/>
          </p:nvSpPr>
          <p:spPr>
            <a:xfrm>
              <a:off x="3843206" y="3015601"/>
              <a:ext cx="407624" cy="411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7A0D2FAE-3E28-4229-8F06-3B180D5663A8}"/>
                </a:ext>
              </a:extLst>
            </p:cNvPr>
            <p:cNvSpPr/>
            <p:nvPr/>
          </p:nvSpPr>
          <p:spPr>
            <a:xfrm>
              <a:off x="4160780" y="2380712"/>
              <a:ext cx="407624" cy="411438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5BF3C92C-F0F6-3158-7202-8386C82FF169}"/>
                </a:ext>
              </a:extLst>
            </p:cNvPr>
            <p:cNvSpPr/>
            <p:nvPr/>
          </p:nvSpPr>
          <p:spPr>
            <a:xfrm>
              <a:off x="5567592" y="5231030"/>
              <a:ext cx="407624" cy="411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81639D7F-02CD-96CD-9E85-90163C4224EA}"/>
                </a:ext>
              </a:extLst>
            </p:cNvPr>
            <p:cNvSpPr/>
            <p:nvPr/>
          </p:nvSpPr>
          <p:spPr>
            <a:xfrm>
              <a:off x="6357626" y="5166499"/>
              <a:ext cx="407624" cy="411438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7F211350-AEBB-A44A-B987-E1211D149892}"/>
                </a:ext>
              </a:extLst>
            </p:cNvPr>
            <p:cNvSpPr/>
            <p:nvPr/>
          </p:nvSpPr>
          <p:spPr>
            <a:xfrm>
              <a:off x="7054836" y="4819592"/>
              <a:ext cx="407624" cy="411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E163461F-B99E-1310-B0A1-1D6802867452}"/>
                </a:ext>
              </a:extLst>
            </p:cNvPr>
            <p:cNvSpPr/>
            <p:nvPr/>
          </p:nvSpPr>
          <p:spPr>
            <a:xfrm>
              <a:off x="7537916" y="4289333"/>
              <a:ext cx="407624" cy="411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ED934010-0817-1E91-4478-01019C827C91}"/>
                </a:ext>
              </a:extLst>
            </p:cNvPr>
            <p:cNvSpPr/>
            <p:nvPr/>
          </p:nvSpPr>
          <p:spPr>
            <a:xfrm>
              <a:off x="7781454" y="3581270"/>
              <a:ext cx="407624" cy="411438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B0DF2D23-3DBC-6448-AAAB-26EE2C7F143A}"/>
                </a:ext>
              </a:extLst>
            </p:cNvPr>
            <p:cNvSpPr/>
            <p:nvPr/>
          </p:nvSpPr>
          <p:spPr>
            <a:xfrm>
              <a:off x="7700387" y="2937368"/>
              <a:ext cx="407624" cy="411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7B26F704-B5B4-4B29-8834-61A7FC582D66}"/>
                </a:ext>
              </a:extLst>
            </p:cNvPr>
            <p:cNvSpPr/>
            <p:nvPr/>
          </p:nvSpPr>
          <p:spPr>
            <a:xfrm>
              <a:off x="7409619" y="2322642"/>
              <a:ext cx="407624" cy="411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C41FE209-040F-591E-88CA-BF0E9ABA65A2}"/>
                </a:ext>
              </a:extLst>
            </p:cNvPr>
            <p:cNvSpPr/>
            <p:nvPr/>
          </p:nvSpPr>
          <p:spPr>
            <a:xfrm>
              <a:off x="6891761" y="1797715"/>
              <a:ext cx="407624" cy="411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232A328D-A504-297B-D15D-86C5D5ECE58B}"/>
                </a:ext>
              </a:extLst>
            </p:cNvPr>
            <p:cNvSpPr/>
            <p:nvPr/>
          </p:nvSpPr>
          <p:spPr>
            <a:xfrm>
              <a:off x="5362456" y="1521116"/>
              <a:ext cx="407624" cy="411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>
                <a:solidFill>
                  <a:schemeClr val="bg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FBC026FB-9BAA-3BFA-C36B-D40DC9A0C6BC}"/>
                </a:ext>
              </a:extLst>
            </p:cNvPr>
            <p:cNvSpPr/>
            <p:nvPr/>
          </p:nvSpPr>
          <p:spPr>
            <a:xfrm>
              <a:off x="4174843" y="4495052"/>
              <a:ext cx="407624" cy="411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8ED2E631-1530-4F5D-1130-631556E2DD33}"/>
                </a:ext>
              </a:extLst>
            </p:cNvPr>
            <p:cNvSpPr/>
            <p:nvPr/>
          </p:nvSpPr>
          <p:spPr>
            <a:xfrm>
              <a:off x="6145654" y="1521116"/>
              <a:ext cx="407624" cy="411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6073380B-70B6-5958-AC14-649BE25F5684}"/>
                </a:ext>
              </a:extLst>
            </p:cNvPr>
            <p:cNvSpPr/>
            <p:nvPr/>
          </p:nvSpPr>
          <p:spPr>
            <a:xfrm>
              <a:off x="4771781" y="4983820"/>
              <a:ext cx="407624" cy="411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EB6DAEC5-EB0F-9327-DB3C-CB955C81C6E6}"/>
                </a:ext>
              </a:extLst>
            </p:cNvPr>
            <p:cNvSpPr/>
            <p:nvPr/>
          </p:nvSpPr>
          <p:spPr>
            <a:xfrm>
              <a:off x="4667595" y="1837367"/>
              <a:ext cx="407624" cy="411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B5CA8A9-395B-5BFF-04D2-FCDE35587C5C}"/>
                </a:ext>
              </a:extLst>
            </p:cNvPr>
            <p:cNvSpPr/>
            <p:nvPr/>
          </p:nvSpPr>
          <p:spPr>
            <a:xfrm>
              <a:off x="6539454" y="5537011"/>
              <a:ext cx="318952" cy="26381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TW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DC8C2623-7A22-EE1C-1ACE-7F18F7D2F0F4}"/>
                </a:ext>
              </a:extLst>
            </p:cNvPr>
            <p:cNvSpPr/>
            <p:nvPr/>
          </p:nvSpPr>
          <p:spPr>
            <a:xfrm>
              <a:off x="5610605" y="5634166"/>
              <a:ext cx="318952" cy="26381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7454CEE-BDAE-D2DF-4BA4-D287CB746E55}"/>
                </a:ext>
              </a:extLst>
            </p:cNvPr>
            <p:cNvSpPr/>
            <p:nvPr/>
          </p:nvSpPr>
          <p:spPr>
            <a:xfrm>
              <a:off x="4587259" y="5335705"/>
              <a:ext cx="417279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endParaRPr lang="zh-TW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77707E6A-181C-FBF4-1F01-E2AF57EF3DB5}"/>
                </a:ext>
              </a:extLst>
            </p:cNvPr>
            <p:cNvSpPr/>
            <p:nvPr/>
          </p:nvSpPr>
          <p:spPr>
            <a:xfrm>
              <a:off x="3893803" y="4777202"/>
              <a:ext cx="412760" cy="26381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  <a:endParaRPr lang="zh-TW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96AC5453-57F6-262C-0137-FFCF9DA3D89E}"/>
                </a:ext>
              </a:extLst>
            </p:cNvPr>
            <p:cNvSpPr/>
            <p:nvPr/>
          </p:nvSpPr>
          <p:spPr>
            <a:xfrm>
              <a:off x="3557434" y="4082022"/>
              <a:ext cx="319452" cy="26381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  <a:endParaRPr lang="zh-TW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11A6BA79-248F-3392-93A7-B31C7B14A903}"/>
                </a:ext>
              </a:extLst>
            </p:cNvPr>
            <p:cNvSpPr/>
            <p:nvPr/>
          </p:nvSpPr>
          <p:spPr>
            <a:xfrm>
              <a:off x="3557434" y="2922484"/>
              <a:ext cx="319452" cy="26381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13</a:t>
              </a:r>
              <a:endParaRPr lang="zh-TW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CBE1CA0-ED4F-D8EA-DFC2-E35AFC4DA3E0}"/>
                </a:ext>
              </a:extLst>
            </p:cNvPr>
            <p:cNvSpPr/>
            <p:nvPr/>
          </p:nvSpPr>
          <p:spPr>
            <a:xfrm>
              <a:off x="3920380" y="2225430"/>
              <a:ext cx="412760" cy="26381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14</a:t>
              </a:r>
              <a:endParaRPr lang="zh-TW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3B789F7-BFF6-B83A-796F-EF9AE923182B}"/>
                </a:ext>
              </a:extLst>
            </p:cNvPr>
            <p:cNvSpPr/>
            <p:nvPr/>
          </p:nvSpPr>
          <p:spPr>
            <a:xfrm>
              <a:off x="4508661" y="1615906"/>
              <a:ext cx="412760" cy="26381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15</a:t>
              </a:r>
              <a:endParaRPr lang="zh-TW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BFF023E3-C43D-3575-F512-4670C9551584}"/>
                </a:ext>
              </a:extLst>
            </p:cNvPr>
            <p:cNvSpPr/>
            <p:nvPr/>
          </p:nvSpPr>
          <p:spPr>
            <a:xfrm rot="10800000" flipV="1">
              <a:off x="7353642" y="5176731"/>
              <a:ext cx="232564" cy="26381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endParaRPr lang="zh-TW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17F38612-7FB2-3737-3A9A-552103BE65A5}"/>
                </a:ext>
              </a:extLst>
            </p:cNvPr>
            <p:cNvSpPr/>
            <p:nvPr/>
          </p:nvSpPr>
          <p:spPr>
            <a:xfrm>
              <a:off x="7892334" y="4550734"/>
              <a:ext cx="235570" cy="26381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zh-TW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AD77DFC7-FA1F-A54A-9AC7-7985E841A0BD}"/>
                </a:ext>
              </a:extLst>
            </p:cNvPr>
            <p:cNvSpPr/>
            <p:nvPr/>
          </p:nvSpPr>
          <p:spPr>
            <a:xfrm>
              <a:off x="8134092" y="3704844"/>
              <a:ext cx="286009" cy="26381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TW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4AC54528-2942-9984-921E-E075518155D2}"/>
                </a:ext>
              </a:extLst>
            </p:cNvPr>
            <p:cNvSpPr/>
            <p:nvPr/>
          </p:nvSpPr>
          <p:spPr>
            <a:xfrm>
              <a:off x="8083701" y="2929286"/>
              <a:ext cx="286009" cy="2638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703428C9-B246-22B1-E450-8CBB99D7744E}"/>
                </a:ext>
              </a:extLst>
            </p:cNvPr>
            <p:cNvSpPr/>
            <p:nvPr/>
          </p:nvSpPr>
          <p:spPr>
            <a:xfrm>
              <a:off x="7687848" y="2172713"/>
              <a:ext cx="320906" cy="26381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TW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B67AC319-54A5-B3BB-AAC6-497491DDE47A}"/>
                </a:ext>
              </a:extLst>
            </p:cNvPr>
            <p:cNvSpPr/>
            <p:nvPr/>
          </p:nvSpPr>
          <p:spPr>
            <a:xfrm>
              <a:off x="6978480" y="1567165"/>
              <a:ext cx="320906" cy="26381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94D9A9B1-287B-04BD-A8C7-EF39021698A1}"/>
                </a:ext>
              </a:extLst>
            </p:cNvPr>
            <p:cNvSpPr/>
            <p:nvPr/>
          </p:nvSpPr>
          <p:spPr>
            <a:xfrm>
              <a:off x="5305323" y="1257301"/>
              <a:ext cx="412760" cy="26381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16</a:t>
              </a:r>
              <a:endParaRPr lang="zh-TW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C2495C4-C340-D646-B1A7-BDABC305FDE6}"/>
                </a:ext>
              </a:extLst>
            </p:cNvPr>
            <p:cNvSpPr/>
            <p:nvPr/>
          </p:nvSpPr>
          <p:spPr>
            <a:xfrm>
              <a:off x="6203576" y="1293030"/>
              <a:ext cx="320906" cy="26381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1AB678A2-563A-D947-6151-182FFFDE8DCD}"/>
                </a:ext>
              </a:extLst>
            </p:cNvPr>
            <p:cNvSpPr/>
            <p:nvPr/>
          </p:nvSpPr>
          <p:spPr>
            <a:xfrm>
              <a:off x="5355364" y="1611135"/>
              <a:ext cx="417279" cy="2198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0000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B4C5E5EE-3B28-D7BE-DE8C-E873FB659522}"/>
                </a:ext>
              </a:extLst>
            </p:cNvPr>
            <p:cNvSpPr/>
            <p:nvPr/>
          </p:nvSpPr>
          <p:spPr>
            <a:xfrm>
              <a:off x="3825781" y="3955457"/>
              <a:ext cx="417279" cy="2198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0110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9C75084F-3C63-DE5E-2AE8-DE92599F2155}"/>
                </a:ext>
              </a:extLst>
            </p:cNvPr>
            <p:cNvSpPr/>
            <p:nvPr/>
          </p:nvSpPr>
          <p:spPr>
            <a:xfrm>
              <a:off x="4170016" y="4594703"/>
              <a:ext cx="417279" cy="2198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0111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68EFF86B-F87C-B35E-5973-07AA2457E727}"/>
                </a:ext>
              </a:extLst>
            </p:cNvPr>
            <p:cNvSpPr/>
            <p:nvPr/>
          </p:nvSpPr>
          <p:spPr>
            <a:xfrm>
              <a:off x="4765071" y="5088794"/>
              <a:ext cx="417279" cy="2198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1111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FDE8C2BC-9B76-1810-0E18-814C09EC4852}"/>
                </a:ext>
              </a:extLst>
            </p:cNvPr>
            <p:cNvSpPr/>
            <p:nvPr/>
          </p:nvSpPr>
          <p:spPr>
            <a:xfrm>
              <a:off x="5557024" y="5326827"/>
              <a:ext cx="417279" cy="2198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1011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F712A98E-93BF-49B4-97B8-A3E34BEB99AD}"/>
                </a:ext>
              </a:extLst>
            </p:cNvPr>
            <p:cNvSpPr/>
            <p:nvPr/>
          </p:nvSpPr>
          <p:spPr>
            <a:xfrm>
              <a:off x="6347846" y="5268073"/>
              <a:ext cx="417279" cy="2198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0011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CC0130FE-AFEE-3FE5-7E60-3EC6B5E84B2A}"/>
                </a:ext>
              </a:extLst>
            </p:cNvPr>
            <p:cNvSpPr/>
            <p:nvPr/>
          </p:nvSpPr>
          <p:spPr>
            <a:xfrm>
              <a:off x="7045182" y="4932422"/>
              <a:ext cx="417279" cy="2198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0001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B3EB7BB9-50FE-A23A-1B2C-0A66E9BCCF62}"/>
                </a:ext>
              </a:extLst>
            </p:cNvPr>
            <p:cNvSpPr/>
            <p:nvPr/>
          </p:nvSpPr>
          <p:spPr>
            <a:xfrm>
              <a:off x="7532160" y="4383996"/>
              <a:ext cx="417279" cy="2198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1001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F71E0538-4BBF-8744-B956-3D714D81C909}"/>
                </a:ext>
              </a:extLst>
            </p:cNvPr>
            <p:cNvSpPr/>
            <p:nvPr/>
          </p:nvSpPr>
          <p:spPr>
            <a:xfrm>
              <a:off x="7777941" y="3686987"/>
              <a:ext cx="417279" cy="2198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1101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0CAD01AA-2389-E830-2BFA-C2697DA4EBBF}"/>
                </a:ext>
              </a:extLst>
            </p:cNvPr>
            <p:cNvSpPr/>
            <p:nvPr/>
          </p:nvSpPr>
          <p:spPr>
            <a:xfrm>
              <a:off x="7710625" y="3042404"/>
              <a:ext cx="417279" cy="2198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0101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CD5DB7BE-3EC7-F387-C2FB-DCB824ED6C07}"/>
                </a:ext>
              </a:extLst>
            </p:cNvPr>
            <p:cNvSpPr/>
            <p:nvPr/>
          </p:nvSpPr>
          <p:spPr>
            <a:xfrm>
              <a:off x="7413683" y="2423134"/>
              <a:ext cx="417279" cy="2198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0100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D1D173FC-44F7-FAD0-3DB5-8A2AC9431230}"/>
                </a:ext>
              </a:extLst>
            </p:cNvPr>
            <p:cNvSpPr/>
            <p:nvPr/>
          </p:nvSpPr>
          <p:spPr>
            <a:xfrm>
              <a:off x="6891761" y="1893807"/>
              <a:ext cx="417279" cy="2198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1100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69C7B827-4D60-55A7-3AD6-C23C2252967E}"/>
                </a:ext>
              </a:extLst>
            </p:cNvPr>
            <p:cNvSpPr/>
            <p:nvPr/>
          </p:nvSpPr>
          <p:spPr>
            <a:xfrm>
              <a:off x="6145654" y="1611135"/>
              <a:ext cx="417279" cy="2198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1000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85470DBE-8FA3-BB99-5F7F-458C8D02B9B4}"/>
                </a:ext>
              </a:extLst>
            </p:cNvPr>
            <p:cNvSpPr/>
            <p:nvPr/>
          </p:nvSpPr>
          <p:spPr>
            <a:xfrm>
              <a:off x="3836156" y="3127290"/>
              <a:ext cx="417279" cy="2198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1110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E5A8532B-73A0-71D5-4CA3-FA7E2296355E}"/>
                </a:ext>
              </a:extLst>
            </p:cNvPr>
            <p:cNvSpPr/>
            <p:nvPr/>
          </p:nvSpPr>
          <p:spPr>
            <a:xfrm>
              <a:off x="4151752" y="2494345"/>
              <a:ext cx="417279" cy="2198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1010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E200B727-D368-D544-6BCF-AA419E52D357}"/>
                </a:ext>
              </a:extLst>
            </p:cNvPr>
            <p:cNvSpPr/>
            <p:nvPr/>
          </p:nvSpPr>
          <p:spPr>
            <a:xfrm>
              <a:off x="4662767" y="1947756"/>
              <a:ext cx="417279" cy="2198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0010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146F07D0-0CBE-058A-4789-4C1FD0D5E6E4}"/>
                </a:ext>
              </a:extLst>
            </p:cNvPr>
            <p:cNvCxnSpPr>
              <a:cxnSpLocks/>
              <a:stCxn id="20" idx="4"/>
              <a:endCxn id="14" idx="1"/>
            </p:cNvCxnSpPr>
            <p:nvPr/>
          </p:nvCxnSpPr>
          <p:spPr>
            <a:xfrm>
              <a:off x="5566267" y="1932554"/>
              <a:ext cx="1548264" cy="29472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線接點 57">
              <a:extLst>
                <a:ext uri="{FF2B5EF4-FFF2-40B4-BE49-F238E27FC236}">
                  <a16:creationId xmlns:a16="http://schemas.microsoft.com/office/drawing/2014/main" id="{0B118DC6-CA2A-FB19-420C-4CCB3E88606F}"/>
                </a:ext>
              </a:extLst>
            </p:cNvPr>
            <p:cNvCxnSpPr>
              <a:cxnSpLocks/>
              <a:stCxn id="24" idx="5"/>
              <a:endCxn id="13" idx="0"/>
            </p:cNvCxnSpPr>
            <p:nvPr/>
          </p:nvCxnSpPr>
          <p:spPr>
            <a:xfrm>
              <a:off x="5015523" y="2188551"/>
              <a:ext cx="1545915" cy="297794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直線接點 58">
              <a:extLst>
                <a:ext uri="{FF2B5EF4-FFF2-40B4-BE49-F238E27FC236}">
                  <a16:creationId xmlns:a16="http://schemas.microsoft.com/office/drawing/2014/main" id="{31BEB785-2215-3D44-09A2-A0DB166ACC65}"/>
                </a:ext>
              </a:extLst>
            </p:cNvPr>
            <p:cNvCxnSpPr>
              <a:cxnSpLocks/>
              <a:stCxn id="20" idx="5"/>
              <a:endCxn id="51" idx="1"/>
            </p:cNvCxnSpPr>
            <p:nvPr/>
          </p:nvCxnSpPr>
          <p:spPr>
            <a:xfrm>
              <a:off x="5710385" y="1872300"/>
              <a:ext cx="1703298" cy="6607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線接點 59">
              <a:extLst>
                <a:ext uri="{FF2B5EF4-FFF2-40B4-BE49-F238E27FC236}">
                  <a16:creationId xmlns:a16="http://schemas.microsoft.com/office/drawing/2014/main" id="{2AD11473-DCA5-28BC-BF1B-793A0E3F97E3}"/>
                </a:ext>
              </a:extLst>
            </p:cNvPr>
            <p:cNvCxnSpPr>
              <a:cxnSpLocks/>
              <a:stCxn id="24" idx="4"/>
              <a:endCxn id="9" idx="7"/>
            </p:cNvCxnSpPr>
            <p:nvPr/>
          </p:nvCxnSpPr>
          <p:spPr>
            <a:xfrm flipH="1">
              <a:off x="4191134" y="2248805"/>
              <a:ext cx="680272" cy="168900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7EF44A31-160F-340E-AAF1-E3D48CAEF372}"/>
                </a:ext>
              </a:extLst>
            </p:cNvPr>
            <p:cNvCxnSpPr>
              <a:cxnSpLocks/>
              <a:stCxn id="11" idx="5"/>
              <a:endCxn id="12" idx="0"/>
            </p:cNvCxnSpPr>
            <p:nvPr/>
          </p:nvCxnSpPr>
          <p:spPr>
            <a:xfrm>
              <a:off x="4508708" y="2731896"/>
              <a:ext cx="1262695" cy="249913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線接點 61">
              <a:extLst>
                <a:ext uri="{FF2B5EF4-FFF2-40B4-BE49-F238E27FC236}">
                  <a16:creationId xmlns:a16="http://schemas.microsoft.com/office/drawing/2014/main" id="{C48A4675-4A4D-11A7-C6D5-0463D5CB21BA}"/>
                </a:ext>
              </a:extLst>
            </p:cNvPr>
            <p:cNvCxnSpPr>
              <a:cxnSpLocks/>
              <a:stCxn id="22" idx="4"/>
              <a:endCxn id="15" idx="1"/>
            </p:cNvCxnSpPr>
            <p:nvPr/>
          </p:nvCxnSpPr>
          <p:spPr>
            <a:xfrm>
              <a:off x="6349465" y="1932554"/>
              <a:ext cx="1248145" cy="241703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直線接點 62">
              <a:extLst>
                <a:ext uri="{FF2B5EF4-FFF2-40B4-BE49-F238E27FC236}">
                  <a16:creationId xmlns:a16="http://schemas.microsoft.com/office/drawing/2014/main" id="{5AE71B26-76AF-F893-532F-9C8F80B1E85B}"/>
                </a:ext>
              </a:extLst>
            </p:cNvPr>
            <p:cNvCxnSpPr>
              <a:cxnSpLocks/>
              <a:stCxn id="19" idx="4"/>
              <a:endCxn id="16" idx="1"/>
            </p:cNvCxnSpPr>
            <p:nvPr/>
          </p:nvCxnSpPr>
          <p:spPr>
            <a:xfrm>
              <a:off x="7095572" y="2209153"/>
              <a:ext cx="745576" cy="14323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線接點 63">
              <a:extLst>
                <a:ext uri="{FF2B5EF4-FFF2-40B4-BE49-F238E27FC236}">
                  <a16:creationId xmlns:a16="http://schemas.microsoft.com/office/drawing/2014/main" id="{F9EE2347-3158-0873-6496-E4FEA3BFF29C}"/>
                </a:ext>
              </a:extLst>
            </p:cNvPr>
            <p:cNvCxnSpPr>
              <a:cxnSpLocks/>
              <a:stCxn id="10" idx="5"/>
              <a:endCxn id="23" idx="0"/>
            </p:cNvCxnSpPr>
            <p:nvPr/>
          </p:nvCxnSpPr>
          <p:spPr>
            <a:xfrm>
              <a:off x="4191134" y="3366785"/>
              <a:ext cx="784459" cy="161703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20BDEE5C-0B15-0615-0182-495D4CBA1E1D}"/>
                </a:ext>
              </a:extLst>
            </p:cNvPr>
            <p:cNvCxnSpPr>
              <a:cxnSpLocks/>
              <a:stCxn id="9" idx="7"/>
              <a:endCxn id="51" idx="1"/>
            </p:cNvCxnSpPr>
            <p:nvPr/>
          </p:nvCxnSpPr>
          <p:spPr>
            <a:xfrm flipV="1">
              <a:off x="4191135" y="2533057"/>
              <a:ext cx="3222548" cy="14047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86096861-3262-576F-3CC6-24C6639B659A}"/>
                </a:ext>
              </a:extLst>
            </p:cNvPr>
            <p:cNvCxnSpPr>
              <a:cxnSpLocks/>
              <a:stCxn id="21" idx="6"/>
              <a:endCxn id="17" idx="3"/>
            </p:cNvCxnSpPr>
            <p:nvPr/>
          </p:nvCxnSpPr>
          <p:spPr>
            <a:xfrm flipV="1">
              <a:off x="4582466" y="3288552"/>
              <a:ext cx="3177615" cy="14122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67ADB409-B3DD-6AAA-52E6-3A37776B873E}"/>
                </a:ext>
              </a:extLst>
            </p:cNvPr>
            <p:cNvCxnSpPr>
              <a:cxnSpLocks/>
              <a:stCxn id="23" idx="7"/>
              <a:endCxn id="49" idx="1"/>
            </p:cNvCxnSpPr>
            <p:nvPr/>
          </p:nvCxnSpPr>
          <p:spPr>
            <a:xfrm flipV="1">
              <a:off x="5119710" y="3796910"/>
              <a:ext cx="2658230" cy="124716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線接點 67">
              <a:extLst>
                <a:ext uri="{FF2B5EF4-FFF2-40B4-BE49-F238E27FC236}">
                  <a16:creationId xmlns:a16="http://schemas.microsoft.com/office/drawing/2014/main" id="{F6AD337B-0CA9-659F-7F74-C07EA8CEDAC3}"/>
                </a:ext>
              </a:extLst>
            </p:cNvPr>
            <p:cNvCxnSpPr>
              <a:cxnSpLocks/>
              <a:stCxn id="12" idx="7"/>
              <a:endCxn id="15" idx="2"/>
            </p:cNvCxnSpPr>
            <p:nvPr/>
          </p:nvCxnSpPr>
          <p:spPr>
            <a:xfrm flipV="1">
              <a:off x="5915520" y="4495052"/>
              <a:ext cx="1622395" cy="79623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直線接點 68">
              <a:extLst>
                <a:ext uri="{FF2B5EF4-FFF2-40B4-BE49-F238E27FC236}">
                  <a16:creationId xmlns:a16="http://schemas.microsoft.com/office/drawing/2014/main" id="{421FC7E1-2CAE-306C-AE18-BFD39D9ED8A3}"/>
                </a:ext>
              </a:extLst>
            </p:cNvPr>
            <p:cNvCxnSpPr>
              <a:cxnSpLocks/>
              <a:endCxn id="52" idx="1"/>
            </p:cNvCxnSpPr>
            <p:nvPr/>
          </p:nvCxnSpPr>
          <p:spPr>
            <a:xfrm flipV="1">
              <a:off x="4257498" y="2003730"/>
              <a:ext cx="2634262" cy="117662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直線接點 69">
              <a:extLst>
                <a:ext uri="{FF2B5EF4-FFF2-40B4-BE49-F238E27FC236}">
                  <a16:creationId xmlns:a16="http://schemas.microsoft.com/office/drawing/2014/main" id="{747A410A-0DE9-248F-CBB7-7191030071BB}"/>
                </a:ext>
              </a:extLst>
            </p:cNvPr>
            <p:cNvCxnSpPr>
              <a:cxnSpLocks/>
              <a:stCxn id="55" idx="3"/>
              <a:endCxn id="22" idx="3"/>
            </p:cNvCxnSpPr>
            <p:nvPr/>
          </p:nvCxnSpPr>
          <p:spPr>
            <a:xfrm flipV="1">
              <a:off x="4569030" y="1872300"/>
              <a:ext cx="1636318" cy="7319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線接點 70">
              <a:extLst>
                <a:ext uri="{FF2B5EF4-FFF2-40B4-BE49-F238E27FC236}">
                  <a16:creationId xmlns:a16="http://schemas.microsoft.com/office/drawing/2014/main" id="{D29D65F8-5476-A84B-6EB5-C0E5B0FB8A1D}"/>
                </a:ext>
              </a:extLst>
            </p:cNvPr>
            <p:cNvCxnSpPr>
              <a:cxnSpLocks/>
              <a:stCxn id="14" idx="1"/>
              <a:endCxn id="17" idx="3"/>
            </p:cNvCxnSpPr>
            <p:nvPr/>
          </p:nvCxnSpPr>
          <p:spPr>
            <a:xfrm flipV="1">
              <a:off x="7114531" y="3288552"/>
              <a:ext cx="645550" cy="159129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直線接點 71">
              <a:extLst>
                <a:ext uri="{FF2B5EF4-FFF2-40B4-BE49-F238E27FC236}">
                  <a16:creationId xmlns:a16="http://schemas.microsoft.com/office/drawing/2014/main" id="{F4904E97-9D93-738F-15F7-5E402F305C5A}"/>
                </a:ext>
              </a:extLst>
            </p:cNvPr>
            <p:cNvCxnSpPr>
              <a:cxnSpLocks/>
              <a:stCxn id="13" idx="0"/>
              <a:endCxn id="43" idx="3"/>
            </p:cNvCxnSpPr>
            <p:nvPr/>
          </p:nvCxnSpPr>
          <p:spPr>
            <a:xfrm flipH="1" flipV="1">
              <a:off x="4587294" y="4704626"/>
              <a:ext cx="1974144" cy="46187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3" name="矩形 72">
            <a:extLst>
              <a:ext uri="{FF2B5EF4-FFF2-40B4-BE49-F238E27FC236}">
                <a16:creationId xmlns:a16="http://schemas.microsoft.com/office/drawing/2014/main" id="{047F015B-164B-605D-336E-17FE40620874}"/>
              </a:ext>
            </a:extLst>
          </p:cNvPr>
          <p:cNvSpPr/>
          <p:nvPr/>
        </p:nvSpPr>
        <p:spPr>
          <a:xfrm>
            <a:off x="4727097" y="2053734"/>
            <a:ext cx="26161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200" b="0" cap="none" spc="0" dirty="0">
              <a:ln w="0"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91F20E2D-6683-93DA-406A-31E299ED4488}"/>
              </a:ext>
            </a:extLst>
          </p:cNvPr>
          <p:cNvSpPr/>
          <p:nvPr/>
        </p:nvSpPr>
        <p:spPr>
          <a:xfrm>
            <a:off x="4806799" y="4680888"/>
            <a:ext cx="26161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200" b="0" cap="none" spc="0" dirty="0">
              <a:ln w="0"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BE619DB9-1AE2-B682-EA22-C4097489402D}"/>
              </a:ext>
            </a:extLst>
          </p:cNvPr>
          <p:cNvSpPr/>
          <p:nvPr/>
        </p:nvSpPr>
        <p:spPr>
          <a:xfrm>
            <a:off x="2439807" y="5823433"/>
            <a:ext cx="26161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200" b="0" cap="none" spc="0" dirty="0">
              <a:ln w="0"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14EC1364-08C6-E3F6-8B75-BC288E9EB831}"/>
              </a:ext>
            </a:extLst>
          </p:cNvPr>
          <p:cNvSpPr/>
          <p:nvPr/>
        </p:nvSpPr>
        <p:spPr>
          <a:xfrm>
            <a:off x="182208" y="4180142"/>
            <a:ext cx="26161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200" b="0" cap="none" spc="0" dirty="0">
              <a:ln w="0"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BB795BCC-AC26-CA50-DC98-F02A1DC54B42}"/>
              </a:ext>
            </a:extLst>
          </p:cNvPr>
          <p:cNvSpPr/>
          <p:nvPr/>
        </p:nvSpPr>
        <p:spPr>
          <a:xfrm>
            <a:off x="1292900" y="1463634"/>
            <a:ext cx="26161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200" b="0" cap="none" spc="0" dirty="0">
              <a:ln w="0"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B6766388-5B91-595D-751A-3AE79106D9E9}"/>
              </a:ext>
            </a:extLst>
          </p:cNvPr>
          <p:cNvSpPr/>
          <p:nvPr/>
        </p:nvSpPr>
        <p:spPr>
          <a:xfrm>
            <a:off x="3073114" y="1119121"/>
            <a:ext cx="26161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200" b="0" cap="none" spc="0" dirty="0">
              <a:ln w="0"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553A50FC-875F-D129-3D3B-5D4EE55DBF0A}"/>
              </a:ext>
            </a:extLst>
          </p:cNvPr>
          <p:cNvSpPr/>
          <p:nvPr/>
        </p:nvSpPr>
        <p:spPr>
          <a:xfrm>
            <a:off x="5132090" y="2881941"/>
            <a:ext cx="26161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200" b="0" cap="none" spc="0" dirty="0">
              <a:ln w="0"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13C6B7F4-07E2-AEC8-5351-2C74ED0D6FB8}"/>
              </a:ext>
            </a:extLst>
          </p:cNvPr>
          <p:cNvSpPr/>
          <p:nvPr/>
        </p:nvSpPr>
        <p:spPr>
          <a:xfrm>
            <a:off x="4223384" y="5377720"/>
            <a:ext cx="308261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200" b="0" cap="none" spc="0" dirty="0">
              <a:ln w="0"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3ADC1B5E-65FE-FF92-A811-BB46A8F7CB38}"/>
              </a:ext>
            </a:extLst>
          </p:cNvPr>
          <p:cNvSpPr/>
          <p:nvPr/>
        </p:nvSpPr>
        <p:spPr>
          <a:xfrm>
            <a:off x="1381439" y="5559310"/>
            <a:ext cx="26161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200" b="0" cap="none" spc="0" dirty="0">
              <a:ln w="0"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036FF130-4565-E101-7D1F-BAE634C807F1}"/>
              </a:ext>
            </a:extLst>
          </p:cNvPr>
          <p:cNvSpPr/>
          <p:nvPr/>
        </p:nvSpPr>
        <p:spPr>
          <a:xfrm>
            <a:off x="196919" y="2868971"/>
            <a:ext cx="26161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200" b="0" cap="none" spc="0" dirty="0">
              <a:ln w="0"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C36A9F69-1800-27E3-B34C-4E6C917B1282}"/>
              </a:ext>
            </a:extLst>
          </p:cNvPr>
          <p:cNvSpPr/>
          <p:nvPr/>
        </p:nvSpPr>
        <p:spPr>
          <a:xfrm>
            <a:off x="3915339" y="1395731"/>
            <a:ext cx="360156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200" b="0" cap="none" spc="0" dirty="0">
              <a:ln w="0"/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61CD039D-3FB1-A2DF-A1FD-3A6E9A19AAE0}"/>
              </a:ext>
            </a:extLst>
          </p:cNvPr>
          <p:cNvSpPr/>
          <p:nvPr/>
        </p:nvSpPr>
        <p:spPr>
          <a:xfrm>
            <a:off x="5077196" y="3720549"/>
            <a:ext cx="360156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200" b="0" cap="none" spc="0" dirty="0">
              <a:ln w="0"/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91D3EA35-93EA-C29F-7981-F9FC4E15CD52}"/>
              </a:ext>
            </a:extLst>
          </p:cNvPr>
          <p:cNvSpPr/>
          <p:nvPr/>
        </p:nvSpPr>
        <p:spPr>
          <a:xfrm>
            <a:off x="3374473" y="5739309"/>
            <a:ext cx="360156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200" b="0" cap="none" spc="0" dirty="0">
              <a:ln w="0"/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FED7B1FB-08F1-E3D8-B2A1-3251A5E7788E}"/>
              </a:ext>
            </a:extLst>
          </p:cNvPr>
          <p:cNvSpPr/>
          <p:nvPr/>
        </p:nvSpPr>
        <p:spPr>
          <a:xfrm>
            <a:off x="571382" y="4978055"/>
            <a:ext cx="360156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200" b="0" cap="none" spc="0" dirty="0">
              <a:ln w="0"/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BA42FE03-94AC-292A-BA84-72572A8EC976}"/>
              </a:ext>
            </a:extLst>
          </p:cNvPr>
          <p:cNvSpPr/>
          <p:nvPr/>
        </p:nvSpPr>
        <p:spPr>
          <a:xfrm>
            <a:off x="600813" y="2033941"/>
            <a:ext cx="360156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200" b="0" cap="none" spc="0" dirty="0">
              <a:ln w="0"/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529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0AB9E22C-EB67-A40C-3FDE-48E816A19CAA}"/>
              </a:ext>
            </a:extLst>
          </p:cNvPr>
          <p:cNvSpPr txBox="1"/>
          <p:nvPr/>
        </p:nvSpPr>
        <p:spPr>
          <a:xfrm>
            <a:off x="6137555" y="3047244"/>
            <a:ext cx="6054445" cy="418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sz="16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Round 4 :</a:t>
            </a:r>
            <a:r>
              <a:rPr lang="zh-TW" altLang="en-US" sz="16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16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節點</a:t>
            </a:r>
            <a:r>
              <a:rPr lang="en-US" altLang="zh-TW" sz="16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16</a:t>
            </a:r>
            <a:r>
              <a:rPr lang="zh-TW" altLang="en-US" sz="16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sz="160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測試兩旁</a:t>
            </a:r>
            <a:r>
              <a:rPr lang="zh-TW" altLang="zh-TW" sz="160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節點並取得測試結果</a:t>
            </a:r>
            <a:r>
              <a:rPr lang="zh-TW" altLang="en-US" sz="160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endParaRPr lang="en-US" altLang="zh-TW" sz="1600" dirty="0">
              <a:solidFill>
                <a:srgbClr val="231F2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EB3F65F-6D26-FCD3-75FE-6C81D83A08A3}"/>
              </a:ext>
            </a:extLst>
          </p:cNvPr>
          <p:cNvSpPr txBox="1"/>
          <p:nvPr/>
        </p:nvSpPr>
        <p:spPr>
          <a:xfrm>
            <a:off x="530616" y="458519"/>
            <a:ext cx="48836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KRAD_</a:t>
            </a:r>
            <a:r>
              <a:rPr lang="en-US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Syndrome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(4/4)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40DD85C-7ACF-FA8D-559C-A5CC9BC8F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3EFD8D8-6C65-4159-4BF4-586F144B9530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文獻探討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grpSp>
        <p:nvGrpSpPr>
          <p:cNvPr id="89" name="群組 88">
            <a:extLst>
              <a:ext uri="{FF2B5EF4-FFF2-40B4-BE49-F238E27FC236}">
                <a16:creationId xmlns:a16="http://schemas.microsoft.com/office/drawing/2014/main" id="{22A26504-C99D-BE0C-DA9C-350C67FCA7AB}"/>
              </a:ext>
            </a:extLst>
          </p:cNvPr>
          <p:cNvGrpSpPr/>
          <p:nvPr/>
        </p:nvGrpSpPr>
        <p:grpSpPr>
          <a:xfrm>
            <a:off x="182208" y="1090679"/>
            <a:ext cx="5255144" cy="5009753"/>
            <a:chOff x="182208" y="1090679"/>
            <a:chExt cx="5255144" cy="5009753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6240CAFE-F738-E13E-BDD9-D232FDEC4316}"/>
                </a:ext>
              </a:extLst>
            </p:cNvPr>
            <p:cNvGrpSpPr/>
            <p:nvPr/>
          </p:nvGrpSpPr>
          <p:grpSpPr>
            <a:xfrm>
              <a:off x="370469" y="1262141"/>
              <a:ext cx="4862667" cy="4640680"/>
              <a:chOff x="3557434" y="1257301"/>
              <a:chExt cx="4862667" cy="4640680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CC5BAE71-30DF-25D0-245A-05ABFDDD1FA2}"/>
                  </a:ext>
                </a:extLst>
              </p:cNvPr>
              <p:cNvSpPr/>
              <p:nvPr/>
            </p:nvSpPr>
            <p:spPr>
              <a:xfrm>
                <a:off x="4026207" y="1699073"/>
                <a:ext cx="3925091" cy="376745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橢圓 8">
                <a:extLst>
                  <a:ext uri="{FF2B5EF4-FFF2-40B4-BE49-F238E27FC236}">
                    <a16:creationId xmlns:a16="http://schemas.microsoft.com/office/drawing/2014/main" id="{A8E02203-497D-9E10-1545-B66ED41B4B83}"/>
                  </a:ext>
                </a:extLst>
              </p:cNvPr>
              <p:cNvSpPr/>
              <p:nvPr/>
            </p:nvSpPr>
            <p:spPr>
              <a:xfrm>
                <a:off x="3843206" y="3877554"/>
                <a:ext cx="407624" cy="411438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C5A11DF6-D2F2-37A9-C638-482C844056EC}"/>
                  </a:ext>
                </a:extLst>
              </p:cNvPr>
              <p:cNvSpPr/>
              <p:nvPr/>
            </p:nvSpPr>
            <p:spPr>
              <a:xfrm>
                <a:off x="3843206" y="3015601"/>
                <a:ext cx="407624" cy="4114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F5F63DBC-BD59-38D8-AC35-C52FD58CB014}"/>
                  </a:ext>
                </a:extLst>
              </p:cNvPr>
              <p:cNvSpPr/>
              <p:nvPr/>
            </p:nvSpPr>
            <p:spPr>
              <a:xfrm>
                <a:off x="4160780" y="2380712"/>
                <a:ext cx="407624" cy="411438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9EDCEE80-0023-2876-8160-B695A19BEE78}"/>
                  </a:ext>
                </a:extLst>
              </p:cNvPr>
              <p:cNvSpPr/>
              <p:nvPr/>
            </p:nvSpPr>
            <p:spPr>
              <a:xfrm>
                <a:off x="5567592" y="5231030"/>
                <a:ext cx="407624" cy="4114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AC21E61E-2D1B-2FE1-A5AA-8CE1CBCC7509}"/>
                  </a:ext>
                </a:extLst>
              </p:cNvPr>
              <p:cNvSpPr/>
              <p:nvPr/>
            </p:nvSpPr>
            <p:spPr>
              <a:xfrm>
                <a:off x="6357626" y="5166499"/>
                <a:ext cx="407624" cy="411438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B128AFDF-B74B-B4A9-F2E7-51FF4ABFA6AB}"/>
                  </a:ext>
                </a:extLst>
              </p:cNvPr>
              <p:cNvSpPr/>
              <p:nvPr/>
            </p:nvSpPr>
            <p:spPr>
              <a:xfrm>
                <a:off x="7054836" y="4819592"/>
                <a:ext cx="407624" cy="4114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A8165ADE-65E9-783B-BCF7-5039E0EBBB0D}"/>
                  </a:ext>
                </a:extLst>
              </p:cNvPr>
              <p:cNvSpPr/>
              <p:nvPr/>
            </p:nvSpPr>
            <p:spPr>
              <a:xfrm>
                <a:off x="7537916" y="4289333"/>
                <a:ext cx="407624" cy="4114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橢圓 15">
                <a:extLst>
                  <a:ext uri="{FF2B5EF4-FFF2-40B4-BE49-F238E27FC236}">
                    <a16:creationId xmlns:a16="http://schemas.microsoft.com/office/drawing/2014/main" id="{CA81FA41-4E46-1150-F51A-26373C72EE51}"/>
                  </a:ext>
                </a:extLst>
              </p:cNvPr>
              <p:cNvSpPr/>
              <p:nvPr/>
            </p:nvSpPr>
            <p:spPr>
              <a:xfrm>
                <a:off x="7781454" y="3581270"/>
                <a:ext cx="407624" cy="411438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B49ED65F-E794-A044-6F82-C11B0DBAD28D}"/>
                  </a:ext>
                </a:extLst>
              </p:cNvPr>
              <p:cNvSpPr/>
              <p:nvPr/>
            </p:nvSpPr>
            <p:spPr>
              <a:xfrm>
                <a:off x="7700387" y="2937368"/>
                <a:ext cx="407624" cy="4114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橢圓 17">
                <a:extLst>
                  <a:ext uri="{FF2B5EF4-FFF2-40B4-BE49-F238E27FC236}">
                    <a16:creationId xmlns:a16="http://schemas.microsoft.com/office/drawing/2014/main" id="{F1C86786-8B4A-1AD4-D0EE-3318B00D1FD5}"/>
                  </a:ext>
                </a:extLst>
              </p:cNvPr>
              <p:cNvSpPr/>
              <p:nvPr/>
            </p:nvSpPr>
            <p:spPr>
              <a:xfrm>
                <a:off x="7409619" y="2322642"/>
                <a:ext cx="407624" cy="4114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橢圓 18">
                <a:extLst>
                  <a:ext uri="{FF2B5EF4-FFF2-40B4-BE49-F238E27FC236}">
                    <a16:creationId xmlns:a16="http://schemas.microsoft.com/office/drawing/2014/main" id="{FDD121C8-BF18-B860-638C-A8066780DD73}"/>
                  </a:ext>
                </a:extLst>
              </p:cNvPr>
              <p:cNvSpPr/>
              <p:nvPr/>
            </p:nvSpPr>
            <p:spPr>
              <a:xfrm>
                <a:off x="6891761" y="1797715"/>
                <a:ext cx="407624" cy="4114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F58BC28C-447D-8888-A691-026C9BDDB5D5}"/>
                  </a:ext>
                </a:extLst>
              </p:cNvPr>
              <p:cNvSpPr/>
              <p:nvPr/>
            </p:nvSpPr>
            <p:spPr>
              <a:xfrm>
                <a:off x="5362456" y="1521116"/>
                <a:ext cx="407624" cy="4114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橢圓 20">
                <a:extLst>
                  <a:ext uri="{FF2B5EF4-FFF2-40B4-BE49-F238E27FC236}">
                    <a16:creationId xmlns:a16="http://schemas.microsoft.com/office/drawing/2014/main" id="{866B103F-200F-CEC7-8354-888018C65EED}"/>
                  </a:ext>
                </a:extLst>
              </p:cNvPr>
              <p:cNvSpPr/>
              <p:nvPr/>
            </p:nvSpPr>
            <p:spPr>
              <a:xfrm>
                <a:off x="4174843" y="4495052"/>
                <a:ext cx="407624" cy="4114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橢圓 21">
                <a:extLst>
                  <a:ext uri="{FF2B5EF4-FFF2-40B4-BE49-F238E27FC236}">
                    <a16:creationId xmlns:a16="http://schemas.microsoft.com/office/drawing/2014/main" id="{75647ADD-8AB9-E49E-DAFD-30BAE4B7EEC8}"/>
                  </a:ext>
                </a:extLst>
              </p:cNvPr>
              <p:cNvSpPr/>
              <p:nvPr/>
            </p:nvSpPr>
            <p:spPr>
              <a:xfrm>
                <a:off x="6145654" y="1521116"/>
                <a:ext cx="407624" cy="4114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ADDFF5DD-79ED-8015-6B27-32A6CF13144F}"/>
                  </a:ext>
                </a:extLst>
              </p:cNvPr>
              <p:cNvSpPr/>
              <p:nvPr/>
            </p:nvSpPr>
            <p:spPr>
              <a:xfrm>
                <a:off x="4771781" y="4983820"/>
                <a:ext cx="407624" cy="4114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" name="橢圓 23">
                <a:extLst>
                  <a:ext uri="{FF2B5EF4-FFF2-40B4-BE49-F238E27FC236}">
                    <a16:creationId xmlns:a16="http://schemas.microsoft.com/office/drawing/2014/main" id="{39E2FB27-1DC6-E64A-9C24-B122C7333356}"/>
                  </a:ext>
                </a:extLst>
              </p:cNvPr>
              <p:cNvSpPr/>
              <p:nvPr/>
            </p:nvSpPr>
            <p:spPr>
              <a:xfrm>
                <a:off x="4667595" y="1837367"/>
                <a:ext cx="407624" cy="4114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4B6C416C-6E73-5868-477F-4F9DF35BD938}"/>
                  </a:ext>
                </a:extLst>
              </p:cNvPr>
              <p:cNvSpPr/>
              <p:nvPr/>
            </p:nvSpPr>
            <p:spPr>
              <a:xfrm>
                <a:off x="6539454" y="5537011"/>
                <a:ext cx="318952" cy="26381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12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  <a:endParaRPr lang="zh-TW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C0B02677-7132-8FE6-FB47-EC5D8AC58FDE}"/>
                  </a:ext>
                </a:extLst>
              </p:cNvPr>
              <p:cNvSpPr/>
              <p:nvPr/>
            </p:nvSpPr>
            <p:spPr>
              <a:xfrm>
                <a:off x="5610605" y="5634166"/>
                <a:ext cx="318952" cy="26381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12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</a:t>
                </a: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37CE7C65-683E-5CAF-BDBB-463182EAB129}"/>
                  </a:ext>
                </a:extLst>
              </p:cNvPr>
              <p:cNvSpPr/>
              <p:nvPr/>
            </p:nvSpPr>
            <p:spPr>
              <a:xfrm>
                <a:off x="4587259" y="5335705"/>
                <a:ext cx="417279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12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  <a:endParaRPr lang="zh-TW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AF0E5F9-0133-CE82-284B-C675449B1CF4}"/>
                  </a:ext>
                </a:extLst>
              </p:cNvPr>
              <p:cNvSpPr/>
              <p:nvPr/>
            </p:nvSpPr>
            <p:spPr>
              <a:xfrm>
                <a:off x="3893803" y="4777202"/>
                <a:ext cx="412760" cy="26381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12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</a:t>
                </a:r>
                <a:endParaRPr lang="zh-TW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0C06D347-1966-41F6-3649-7D6A53FE8539}"/>
                  </a:ext>
                </a:extLst>
              </p:cNvPr>
              <p:cNvSpPr/>
              <p:nvPr/>
            </p:nvSpPr>
            <p:spPr>
              <a:xfrm>
                <a:off x="3557434" y="4082022"/>
                <a:ext cx="319452" cy="26381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TW" sz="12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</a:t>
                </a:r>
                <a:endParaRPr lang="zh-TW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4E7F11BD-DAE2-5A04-96A8-2C8D7D43E5C9}"/>
                  </a:ext>
                </a:extLst>
              </p:cNvPr>
              <p:cNvSpPr/>
              <p:nvPr/>
            </p:nvSpPr>
            <p:spPr>
              <a:xfrm>
                <a:off x="3557434" y="2922484"/>
                <a:ext cx="319452" cy="26381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TW" sz="12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13</a:t>
                </a:r>
                <a:endParaRPr lang="zh-TW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AC3F43E6-43D9-7A6C-2F53-593498E8B47F}"/>
                  </a:ext>
                </a:extLst>
              </p:cNvPr>
              <p:cNvSpPr/>
              <p:nvPr/>
            </p:nvSpPr>
            <p:spPr>
              <a:xfrm>
                <a:off x="3920380" y="2225430"/>
                <a:ext cx="412760" cy="26381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12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  <a:endParaRPr lang="zh-TW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8C5203E6-7079-7652-541F-88E4F3325434}"/>
                  </a:ext>
                </a:extLst>
              </p:cNvPr>
              <p:cNvSpPr/>
              <p:nvPr/>
            </p:nvSpPr>
            <p:spPr>
              <a:xfrm>
                <a:off x="4508661" y="1615906"/>
                <a:ext cx="412760" cy="26381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12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15</a:t>
                </a:r>
                <a:endParaRPr lang="zh-TW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EE96329-B934-B2E6-1FA2-AEE26E19EDAE}"/>
                  </a:ext>
                </a:extLst>
              </p:cNvPr>
              <p:cNvSpPr/>
              <p:nvPr/>
            </p:nvSpPr>
            <p:spPr>
              <a:xfrm rot="10800000" flipV="1">
                <a:off x="7353642" y="5176731"/>
                <a:ext cx="232564" cy="26381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12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</a:t>
                </a:r>
                <a:endParaRPr lang="zh-TW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02A3589D-BB43-893D-5213-20758EA7CC0C}"/>
                  </a:ext>
                </a:extLst>
              </p:cNvPr>
              <p:cNvSpPr/>
              <p:nvPr/>
            </p:nvSpPr>
            <p:spPr>
              <a:xfrm>
                <a:off x="7892334" y="4550734"/>
                <a:ext cx="235570" cy="26381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12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endParaRPr lang="zh-TW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76CF7C02-BA6D-3FFC-4919-59C652DB9F7C}"/>
                  </a:ext>
                </a:extLst>
              </p:cNvPr>
              <p:cNvSpPr/>
              <p:nvPr/>
            </p:nvSpPr>
            <p:spPr>
              <a:xfrm>
                <a:off x="8134092" y="3704844"/>
                <a:ext cx="286009" cy="26381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12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TW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76A8D4F4-BF2A-2FF0-1E6D-6A32303859F4}"/>
                  </a:ext>
                </a:extLst>
              </p:cNvPr>
              <p:cNvSpPr/>
              <p:nvPr/>
            </p:nvSpPr>
            <p:spPr>
              <a:xfrm>
                <a:off x="8083701" y="2929286"/>
                <a:ext cx="286009" cy="26381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12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CAA0CEC2-A090-A316-FA91-EE189E3DA050}"/>
                  </a:ext>
                </a:extLst>
              </p:cNvPr>
              <p:cNvSpPr/>
              <p:nvPr/>
            </p:nvSpPr>
            <p:spPr>
              <a:xfrm>
                <a:off x="7687848" y="2172713"/>
                <a:ext cx="320906" cy="26381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12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TW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F396BB76-82ED-4937-8A4F-68679D1573C0}"/>
                  </a:ext>
                </a:extLst>
              </p:cNvPr>
              <p:cNvSpPr/>
              <p:nvPr/>
            </p:nvSpPr>
            <p:spPr>
              <a:xfrm>
                <a:off x="6978480" y="1567165"/>
                <a:ext cx="320906" cy="26381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12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TW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1B5F19A6-7308-9362-8BE9-9A31B7177D23}"/>
                  </a:ext>
                </a:extLst>
              </p:cNvPr>
              <p:cNvSpPr/>
              <p:nvPr/>
            </p:nvSpPr>
            <p:spPr>
              <a:xfrm>
                <a:off x="5305323" y="1257301"/>
                <a:ext cx="412760" cy="26381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12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16</a:t>
                </a:r>
                <a:endParaRPr lang="zh-TW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BB2276B9-BFD6-F883-C4EF-0C73D542D830}"/>
                  </a:ext>
                </a:extLst>
              </p:cNvPr>
              <p:cNvSpPr/>
              <p:nvPr/>
            </p:nvSpPr>
            <p:spPr>
              <a:xfrm>
                <a:off x="6203576" y="1293030"/>
                <a:ext cx="320906" cy="26381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12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TW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0ED3E285-EDA0-9055-F208-844636AAC7FC}"/>
                  </a:ext>
                </a:extLst>
              </p:cNvPr>
              <p:cNvSpPr/>
              <p:nvPr/>
            </p:nvSpPr>
            <p:spPr>
              <a:xfrm>
                <a:off x="5355364" y="1611135"/>
                <a:ext cx="417279" cy="21984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9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0000</a:t>
                </a:r>
                <a:endParaRPr lang="zh-TW" altLang="en-US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E7B39CC-0779-59C6-FFFB-BF012E091558}"/>
                  </a:ext>
                </a:extLst>
              </p:cNvPr>
              <p:cNvSpPr/>
              <p:nvPr/>
            </p:nvSpPr>
            <p:spPr>
              <a:xfrm>
                <a:off x="3825781" y="3955457"/>
                <a:ext cx="417279" cy="21984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9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0110</a:t>
                </a:r>
                <a:endParaRPr lang="zh-TW" altLang="en-US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E4BFD105-F843-5FC3-F2BA-EE458E092026}"/>
                  </a:ext>
                </a:extLst>
              </p:cNvPr>
              <p:cNvSpPr/>
              <p:nvPr/>
            </p:nvSpPr>
            <p:spPr>
              <a:xfrm>
                <a:off x="4170016" y="4594703"/>
                <a:ext cx="417279" cy="21984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9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0111</a:t>
                </a:r>
                <a:endParaRPr lang="zh-TW" altLang="en-US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9381D152-7943-16FC-0CC4-5DBBC2E8C0B8}"/>
                  </a:ext>
                </a:extLst>
              </p:cNvPr>
              <p:cNvSpPr/>
              <p:nvPr/>
            </p:nvSpPr>
            <p:spPr>
              <a:xfrm>
                <a:off x="4765071" y="5088794"/>
                <a:ext cx="417279" cy="21984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9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1111</a:t>
                </a:r>
                <a:endParaRPr lang="zh-TW" altLang="en-US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9CB0506F-B4F8-FD28-C9BB-A6592CF139EC}"/>
                  </a:ext>
                </a:extLst>
              </p:cNvPr>
              <p:cNvSpPr/>
              <p:nvPr/>
            </p:nvSpPr>
            <p:spPr>
              <a:xfrm>
                <a:off x="5557024" y="5326827"/>
                <a:ext cx="417279" cy="21984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9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1011</a:t>
                </a:r>
                <a:endParaRPr lang="zh-TW" altLang="en-US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89CBF4C4-0EC4-4FDA-EB11-14253A915898}"/>
                  </a:ext>
                </a:extLst>
              </p:cNvPr>
              <p:cNvSpPr/>
              <p:nvPr/>
            </p:nvSpPr>
            <p:spPr>
              <a:xfrm>
                <a:off x="6347846" y="5268073"/>
                <a:ext cx="417279" cy="21984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9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0011</a:t>
                </a:r>
                <a:endParaRPr lang="zh-TW" altLang="en-US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34AB3CE6-FCAC-26BC-048E-0ADDEAA36BE8}"/>
                  </a:ext>
                </a:extLst>
              </p:cNvPr>
              <p:cNvSpPr/>
              <p:nvPr/>
            </p:nvSpPr>
            <p:spPr>
              <a:xfrm>
                <a:off x="7045182" y="4932422"/>
                <a:ext cx="417279" cy="21984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9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0001</a:t>
                </a:r>
                <a:endParaRPr lang="zh-TW" altLang="en-US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B25035FF-D729-B8F3-6C33-EFA3821E8C4F}"/>
                  </a:ext>
                </a:extLst>
              </p:cNvPr>
              <p:cNvSpPr/>
              <p:nvPr/>
            </p:nvSpPr>
            <p:spPr>
              <a:xfrm>
                <a:off x="7532160" y="4383996"/>
                <a:ext cx="417279" cy="21984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9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1001</a:t>
                </a:r>
                <a:endParaRPr lang="zh-TW" altLang="en-US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340646A0-C52A-7BFA-B425-1F53152FE274}"/>
                  </a:ext>
                </a:extLst>
              </p:cNvPr>
              <p:cNvSpPr/>
              <p:nvPr/>
            </p:nvSpPr>
            <p:spPr>
              <a:xfrm>
                <a:off x="7777941" y="3686987"/>
                <a:ext cx="417279" cy="21984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9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1101</a:t>
                </a:r>
                <a:endParaRPr lang="zh-TW" altLang="en-US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97BAD9F5-1A48-D929-1CA4-B0129F1CFEBA}"/>
                  </a:ext>
                </a:extLst>
              </p:cNvPr>
              <p:cNvSpPr/>
              <p:nvPr/>
            </p:nvSpPr>
            <p:spPr>
              <a:xfrm>
                <a:off x="7710625" y="3042404"/>
                <a:ext cx="417279" cy="21984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9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0101</a:t>
                </a:r>
                <a:endParaRPr lang="zh-TW" altLang="en-US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2EBE7E3C-9768-F5AF-2CCF-222053350730}"/>
                  </a:ext>
                </a:extLst>
              </p:cNvPr>
              <p:cNvSpPr/>
              <p:nvPr/>
            </p:nvSpPr>
            <p:spPr>
              <a:xfrm>
                <a:off x="7413683" y="2423134"/>
                <a:ext cx="417279" cy="21984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9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0100</a:t>
                </a:r>
                <a:endParaRPr lang="zh-TW" altLang="en-US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A935997B-66AD-4721-8F00-83097D37A692}"/>
                  </a:ext>
                </a:extLst>
              </p:cNvPr>
              <p:cNvSpPr/>
              <p:nvPr/>
            </p:nvSpPr>
            <p:spPr>
              <a:xfrm>
                <a:off x="6891761" y="1893807"/>
                <a:ext cx="417279" cy="21984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9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1100</a:t>
                </a:r>
                <a:endParaRPr lang="zh-TW" altLang="en-US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7283DCD9-2280-D9DA-9849-03B3ECE47FB2}"/>
                  </a:ext>
                </a:extLst>
              </p:cNvPr>
              <p:cNvSpPr/>
              <p:nvPr/>
            </p:nvSpPr>
            <p:spPr>
              <a:xfrm>
                <a:off x="6145654" y="1611135"/>
                <a:ext cx="417279" cy="21984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9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1000</a:t>
                </a:r>
                <a:endParaRPr lang="zh-TW" altLang="en-US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9804405F-2519-D13D-4436-03271D84C95F}"/>
                  </a:ext>
                </a:extLst>
              </p:cNvPr>
              <p:cNvSpPr/>
              <p:nvPr/>
            </p:nvSpPr>
            <p:spPr>
              <a:xfrm>
                <a:off x="3836156" y="3127290"/>
                <a:ext cx="417279" cy="21984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9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1110</a:t>
                </a:r>
                <a:endParaRPr lang="zh-TW" altLang="en-US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E1291D25-5756-2533-CD65-B363BDE3FEDE}"/>
                  </a:ext>
                </a:extLst>
              </p:cNvPr>
              <p:cNvSpPr/>
              <p:nvPr/>
            </p:nvSpPr>
            <p:spPr>
              <a:xfrm>
                <a:off x="4151752" y="2494345"/>
                <a:ext cx="417279" cy="21984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9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1010</a:t>
                </a:r>
                <a:endParaRPr lang="zh-TW" altLang="en-US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3845E1B9-FF6B-688E-6D6C-44B8A10126DC}"/>
                  </a:ext>
                </a:extLst>
              </p:cNvPr>
              <p:cNvSpPr/>
              <p:nvPr/>
            </p:nvSpPr>
            <p:spPr>
              <a:xfrm>
                <a:off x="4662767" y="1947756"/>
                <a:ext cx="417279" cy="21984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9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0010</a:t>
                </a:r>
                <a:endParaRPr lang="zh-TW" altLang="en-US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57" name="直線接點 56">
                <a:extLst>
                  <a:ext uri="{FF2B5EF4-FFF2-40B4-BE49-F238E27FC236}">
                    <a16:creationId xmlns:a16="http://schemas.microsoft.com/office/drawing/2014/main" id="{C4F280BC-88F1-0A7E-5E9A-0A5BFF1DB64D}"/>
                  </a:ext>
                </a:extLst>
              </p:cNvPr>
              <p:cNvCxnSpPr>
                <a:cxnSpLocks/>
                <a:stCxn id="20" idx="4"/>
                <a:endCxn id="14" idx="1"/>
              </p:cNvCxnSpPr>
              <p:nvPr/>
            </p:nvCxnSpPr>
            <p:spPr>
              <a:xfrm>
                <a:off x="5566267" y="1932554"/>
                <a:ext cx="1548264" cy="294729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直線接點 57">
                <a:extLst>
                  <a:ext uri="{FF2B5EF4-FFF2-40B4-BE49-F238E27FC236}">
                    <a16:creationId xmlns:a16="http://schemas.microsoft.com/office/drawing/2014/main" id="{28BEBD07-E4C2-09D3-6B27-285B23C2694F}"/>
                  </a:ext>
                </a:extLst>
              </p:cNvPr>
              <p:cNvCxnSpPr>
                <a:cxnSpLocks/>
                <a:stCxn id="24" idx="5"/>
                <a:endCxn id="13" idx="0"/>
              </p:cNvCxnSpPr>
              <p:nvPr/>
            </p:nvCxnSpPr>
            <p:spPr>
              <a:xfrm>
                <a:off x="5015523" y="2188551"/>
                <a:ext cx="1545915" cy="297794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線接點 58">
                <a:extLst>
                  <a:ext uri="{FF2B5EF4-FFF2-40B4-BE49-F238E27FC236}">
                    <a16:creationId xmlns:a16="http://schemas.microsoft.com/office/drawing/2014/main" id="{DBB552CD-D99B-C7AD-22EE-6F479CF25E35}"/>
                  </a:ext>
                </a:extLst>
              </p:cNvPr>
              <p:cNvCxnSpPr>
                <a:cxnSpLocks/>
                <a:stCxn id="20" idx="5"/>
                <a:endCxn id="51" idx="1"/>
              </p:cNvCxnSpPr>
              <p:nvPr/>
            </p:nvCxnSpPr>
            <p:spPr>
              <a:xfrm>
                <a:off x="5710385" y="1872300"/>
                <a:ext cx="1703298" cy="66075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6E655AE1-7B9A-1AFA-BCBC-A2B6426B9552}"/>
                  </a:ext>
                </a:extLst>
              </p:cNvPr>
              <p:cNvCxnSpPr>
                <a:cxnSpLocks/>
                <a:stCxn id="24" idx="4"/>
                <a:endCxn id="9" idx="7"/>
              </p:cNvCxnSpPr>
              <p:nvPr/>
            </p:nvCxnSpPr>
            <p:spPr>
              <a:xfrm flipH="1">
                <a:off x="4191134" y="2248805"/>
                <a:ext cx="680272" cy="168900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0CA5228A-0C99-6328-10D9-197DED988C45}"/>
                  </a:ext>
                </a:extLst>
              </p:cNvPr>
              <p:cNvCxnSpPr>
                <a:cxnSpLocks/>
                <a:stCxn id="11" idx="5"/>
                <a:endCxn id="12" idx="0"/>
              </p:cNvCxnSpPr>
              <p:nvPr/>
            </p:nvCxnSpPr>
            <p:spPr>
              <a:xfrm>
                <a:off x="4508708" y="2731896"/>
                <a:ext cx="1262695" cy="249913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直線接點 61">
                <a:extLst>
                  <a:ext uri="{FF2B5EF4-FFF2-40B4-BE49-F238E27FC236}">
                    <a16:creationId xmlns:a16="http://schemas.microsoft.com/office/drawing/2014/main" id="{D1FF409D-BCB0-7BD0-D486-00AA02A1D8BC}"/>
                  </a:ext>
                </a:extLst>
              </p:cNvPr>
              <p:cNvCxnSpPr>
                <a:cxnSpLocks/>
                <a:stCxn id="22" idx="4"/>
                <a:endCxn id="15" idx="1"/>
              </p:cNvCxnSpPr>
              <p:nvPr/>
            </p:nvCxnSpPr>
            <p:spPr>
              <a:xfrm>
                <a:off x="6349465" y="1932554"/>
                <a:ext cx="1248145" cy="241703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線接點 62">
                <a:extLst>
                  <a:ext uri="{FF2B5EF4-FFF2-40B4-BE49-F238E27FC236}">
                    <a16:creationId xmlns:a16="http://schemas.microsoft.com/office/drawing/2014/main" id="{0514F3BD-063B-4B85-6B35-92AFFAE4AD50}"/>
                  </a:ext>
                </a:extLst>
              </p:cNvPr>
              <p:cNvCxnSpPr>
                <a:cxnSpLocks/>
                <a:stCxn id="19" idx="4"/>
                <a:endCxn id="16" idx="1"/>
              </p:cNvCxnSpPr>
              <p:nvPr/>
            </p:nvCxnSpPr>
            <p:spPr>
              <a:xfrm>
                <a:off x="7095572" y="2209153"/>
                <a:ext cx="745576" cy="143237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直線接點 63">
                <a:extLst>
                  <a:ext uri="{FF2B5EF4-FFF2-40B4-BE49-F238E27FC236}">
                    <a16:creationId xmlns:a16="http://schemas.microsoft.com/office/drawing/2014/main" id="{A4CE60D8-79C9-8271-65A4-235EF86C7238}"/>
                  </a:ext>
                </a:extLst>
              </p:cNvPr>
              <p:cNvCxnSpPr>
                <a:cxnSpLocks/>
                <a:stCxn id="10" idx="5"/>
                <a:endCxn id="23" idx="0"/>
              </p:cNvCxnSpPr>
              <p:nvPr/>
            </p:nvCxnSpPr>
            <p:spPr>
              <a:xfrm>
                <a:off x="4191134" y="3366785"/>
                <a:ext cx="784459" cy="161703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直線接點 64">
                <a:extLst>
                  <a:ext uri="{FF2B5EF4-FFF2-40B4-BE49-F238E27FC236}">
                    <a16:creationId xmlns:a16="http://schemas.microsoft.com/office/drawing/2014/main" id="{45818343-EA45-43FC-6CC9-F1DEF7CF29EE}"/>
                  </a:ext>
                </a:extLst>
              </p:cNvPr>
              <p:cNvCxnSpPr>
                <a:cxnSpLocks/>
                <a:stCxn id="9" idx="7"/>
                <a:endCxn id="51" idx="1"/>
              </p:cNvCxnSpPr>
              <p:nvPr/>
            </p:nvCxnSpPr>
            <p:spPr>
              <a:xfrm flipV="1">
                <a:off x="4191135" y="2533057"/>
                <a:ext cx="3222548" cy="140475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直線接點 65">
                <a:extLst>
                  <a:ext uri="{FF2B5EF4-FFF2-40B4-BE49-F238E27FC236}">
                    <a16:creationId xmlns:a16="http://schemas.microsoft.com/office/drawing/2014/main" id="{5DEAE1E1-5E01-AD41-CB90-5CF80CFF5B20}"/>
                  </a:ext>
                </a:extLst>
              </p:cNvPr>
              <p:cNvCxnSpPr>
                <a:cxnSpLocks/>
                <a:stCxn id="21" idx="6"/>
                <a:endCxn id="17" idx="3"/>
              </p:cNvCxnSpPr>
              <p:nvPr/>
            </p:nvCxnSpPr>
            <p:spPr>
              <a:xfrm flipV="1">
                <a:off x="4582466" y="3288552"/>
                <a:ext cx="3177615" cy="14122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直線接點 66">
                <a:extLst>
                  <a:ext uri="{FF2B5EF4-FFF2-40B4-BE49-F238E27FC236}">
                    <a16:creationId xmlns:a16="http://schemas.microsoft.com/office/drawing/2014/main" id="{2B7F45F6-7D82-3D80-A68C-57DC44F54ADD}"/>
                  </a:ext>
                </a:extLst>
              </p:cNvPr>
              <p:cNvCxnSpPr>
                <a:cxnSpLocks/>
                <a:stCxn id="23" idx="7"/>
                <a:endCxn id="49" idx="1"/>
              </p:cNvCxnSpPr>
              <p:nvPr/>
            </p:nvCxnSpPr>
            <p:spPr>
              <a:xfrm flipV="1">
                <a:off x="5119710" y="3796910"/>
                <a:ext cx="2658230" cy="124716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直線接點 67">
                <a:extLst>
                  <a:ext uri="{FF2B5EF4-FFF2-40B4-BE49-F238E27FC236}">
                    <a16:creationId xmlns:a16="http://schemas.microsoft.com/office/drawing/2014/main" id="{5F077E5D-6E0D-7B10-ED55-B86945EDD160}"/>
                  </a:ext>
                </a:extLst>
              </p:cNvPr>
              <p:cNvCxnSpPr>
                <a:cxnSpLocks/>
                <a:stCxn id="12" idx="7"/>
                <a:endCxn id="15" idx="2"/>
              </p:cNvCxnSpPr>
              <p:nvPr/>
            </p:nvCxnSpPr>
            <p:spPr>
              <a:xfrm flipV="1">
                <a:off x="5915520" y="4495052"/>
                <a:ext cx="1622395" cy="79623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直線接點 68">
                <a:extLst>
                  <a:ext uri="{FF2B5EF4-FFF2-40B4-BE49-F238E27FC236}">
                    <a16:creationId xmlns:a16="http://schemas.microsoft.com/office/drawing/2014/main" id="{33D30727-9D65-96FD-A9CE-A4F6CDD5865E}"/>
                  </a:ext>
                </a:extLst>
              </p:cNvPr>
              <p:cNvCxnSpPr>
                <a:cxnSpLocks/>
                <a:endCxn id="52" idx="1"/>
              </p:cNvCxnSpPr>
              <p:nvPr/>
            </p:nvCxnSpPr>
            <p:spPr>
              <a:xfrm flipV="1">
                <a:off x="4257498" y="2003730"/>
                <a:ext cx="2634262" cy="117662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直線接點 69">
                <a:extLst>
                  <a:ext uri="{FF2B5EF4-FFF2-40B4-BE49-F238E27FC236}">
                    <a16:creationId xmlns:a16="http://schemas.microsoft.com/office/drawing/2014/main" id="{16A32053-FC55-4883-CEDF-7929DD36DDE3}"/>
                  </a:ext>
                </a:extLst>
              </p:cNvPr>
              <p:cNvCxnSpPr>
                <a:cxnSpLocks/>
                <a:stCxn id="55" idx="3"/>
                <a:endCxn id="22" idx="3"/>
              </p:cNvCxnSpPr>
              <p:nvPr/>
            </p:nvCxnSpPr>
            <p:spPr>
              <a:xfrm flipV="1">
                <a:off x="4569030" y="1872300"/>
                <a:ext cx="1636318" cy="73196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直線接點 70">
                <a:extLst>
                  <a:ext uri="{FF2B5EF4-FFF2-40B4-BE49-F238E27FC236}">
                    <a16:creationId xmlns:a16="http://schemas.microsoft.com/office/drawing/2014/main" id="{68CCAA6B-ADE7-5EF6-DD8E-31B03F9BE21F}"/>
                  </a:ext>
                </a:extLst>
              </p:cNvPr>
              <p:cNvCxnSpPr>
                <a:cxnSpLocks/>
                <a:stCxn id="14" idx="1"/>
                <a:endCxn id="17" idx="3"/>
              </p:cNvCxnSpPr>
              <p:nvPr/>
            </p:nvCxnSpPr>
            <p:spPr>
              <a:xfrm flipV="1">
                <a:off x="7114531" y="3288552"/>
                <a:ext cx="645550" cy="159129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直線接點 71">
                <a:extLst>
                  <a:ext uri="{FF2B5EF4-FFF2-40B4-BE49-F238E27FC236}">
                    <a16:creationId xmlns:a16="http://schemas.microsoft.com/office/drawing/2014/main" id="{B01AF8BA-EC29-A02F-2173-670DA571E01C}"/>
                  </a:ext>
                </a:extLst>
              </p:cNvPr>
              <p:cNvCxnSpPr>
                <a:cxnSpLocks/>
                <a:stCxn id="13" idx="0"/>
                <a:endCxn id="43" idx="3"/>
              </p:cNvCxnSpPr>
              <p:nvPr/>
            </p:nvCxnSpPr>
            <p:spPr>
              <a:xfrm flipH="1" flipV="1">
                <a:off x="4587294" y="4704626"/>
                <a:ext cx="1974144" cy="46187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20CB3311-4AF3-E183-E40E-41897004368D}"/>
                </a:ext>
              </a:extLst>
            </p:cNvPr>
            <p:cNvSpPr/>
            <p:nvPr/>
          </p:nvSpPr>
          <p:spPr>
            <a:xfrm>
              <a:off x="4727097" y="2053734"/>
              <a:ext cx="261610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TW" altLang="en-US" sz="1200" b="0" cap="none" spc="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78A68B12-CE86-BCD0-C5E9-0E825538C07E}"/>
                </a:ext>
              </a:extLst>
            </p:cNvPr>
            <p:cNvSpPr/>
            <p:nvPr/>
          </p:nvSpPr>
          <p:spPr>
            <a:xfrm>
              <a:off x="4806799" y="4680888"/>
              <a:ext cx="261610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1200" b="0" cap="none" spc="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860B586C-0ECC-3EB0-59CB-909FC0D5102C}"/>
                </a:ext>
              </a:extLst>
            </p:cNvPr>
            <p:cNvSpPr/>
            <p:nvPr/>
          </p:nvSpPr>
          <p:spPr>
            <a:xfrm>
              <a:off x="2439807" y="5823433"/>
              <a:ext cx="261610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1200" b="0" cap="none" spc="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05BC4E1D-F593-E7FE-AB05-571B60213A0B}"/>
                </a:ext>
              </a:extLst>
            </p:cNvPr>
            <p:cNvSpPr/>
            <p:nvPr/>
          </p:nvSpPr>
          <p:spPr>
            <a:xfrm>
              <a:off x="182208" y="4180142"/>
              <a:ext cx="261610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TW" altLang="en-US" sz="1200" b="0" cap="none" spc="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47014AB7-B234-6041-E9F5-1AB94F38F6D6}"/>
                </a:ext>
              </a:extLst>
            </p:cNvPr>
            <p:cNvSpPr/>
            <p:nvPr/>
          </p:nvSpPr>
          <p:spPr>
            <a:xfrm>
              <a:off x="1292900" y="1463634"/>
              <a:ext cx="261610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1200" b="0" cap="none" spc="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02660CDF-B517-E6F2-8A83-76CE54D56A5C}"/>
                </a:ext>
              </a:extLst>
            </p:cNvPr>
            <p:cNvSpPr/>
            <p:nvPr/>
          </p:nvSpPr>
          <p:spPr>
            <a:xfrm>
              <a:off x="3073114" y="1119121"/>
              <a:ext cx="261610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TW" altLang="en-US" sz="1200" b="0" cap="none" spc="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E413D37D-E231-8132-3B58-3012391FB65E}"/>
                </a:ext>
              </a:extLst>
            </p:cNvPr>
            <p:cNvSpPr/>
            <p:nvPr/>
          </p:nvSpPr>
          <p:spPr>
            <a:xfrm>
              <a:off x="5132090" y="2881941"/>
              <a:ext cx="261610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1200" b="0" cap="none" spc="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FFFD3FC5-DFBB-73F1-4B59-895FE5350782}"/>
                </a:ext>
              </a:extLst>
            </p:cNvPr>
            <p:cNvSpPr/>
            <p:nvPr/>
          </p:nvSpPr>
          <p:spPr>
            <a:xfrm>
              <a:off x="4223384" y="5377720"/>
              <a:ext cx="308261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1200" b="0" cap="none" spc="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58AE09A2-AEC5-695B-60C1-E187959BD68D}"/>
                </a:ext>
              </a:extLst>
            </p:cNvPr>
            <p:cNvSpPr/>
            <p:nvPr/>
          </p:nvSpPr>
          <p:spPr>
            <a:xfrm>
              <a:off x="1381439" y="5559310"/>
              <a:ext cx="261610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TW" altLang="en-US" sz="1200" b="0" cap="none" spc="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4CCC5072-5F4C-D15F-42FE-16C3FC0326A0}"/>
                </a:ext>
              </a:extLst>
            </p:cNvPr>
            <p:cNvSpPr/>
            <p:nvPr/>
          </p:nvSpPr>
          <p:spPr>
            <a:xfrm>
              <a:off x="196919" y="2868971"/>
              <a:ext cx="261610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1200" b="0" cap="none" spc="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122822AE-11B6-3FB3-A807-A560BDD1795C}"/>
                </a:ext>
              </a:extLst>
            </p:cNvPr>
            <p:cNvSpPr/>
            <p:nvPr/>
          </p:nvSpPr>
          <p:spPr>
            <a:xfrm>
              <a:off x="3915339" y="1395731"/>
              <a:ext cx="360156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TW" altLang="en-US" sz="1200" b="0" cap="none" spc="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4C129977-7DE7-388A-7AD6-1337D9DA1E03}"/>
                </a:ext>
              </a:extLst>
            </p:cNvPr>
            <p:cNvSpPr/>
            <p:nvPr/>
          </p:nvSpPr>
          <p:spPr>
            <a:xfrm>
              <a:off x="5077196" y="3720549"/>
              <a:ext cx="360156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TW" altLang="en-US" sz="1200" b="0" cap="none" spc="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64D72DDE-F033-5300-B618-5348F416DE7B}"/>
                </a:ext>
              </a:extLst>
            </p:cNvPr>
            <p:cNvSpPr/>
            <p:nvPr/>
          </p:nvSpPr>
          <p:spPr>
            <a:xfrm>
              <a:off x="3374473" y="5739309"/>
              <a:ext cx="360156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1200" b="0" cap="none" spc="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3193AA10-5F17-3BC3-E5D5-20623E0C6E3A}"/>
                </a:ext>
              </a:extLst>
            </p:cNvPr>
            <p:cNvSpPr/>
            <p:nvPr/>
          </p:nvSpPr>
          <p:spPr>
            <a:xfrm>
              <a:off x="571382" y="4978055"/>
              <a:ext cx="360156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1200" b="0" cap="none" spc="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AEF21370-C4B4-5CD0-D842-5F05710077AA}"/>
                </a:ext>
              </a:extLst>
            </p:cNvPr>
            <p:cNvSpPr/>
            <p:nvPr/>
          </p:nvSpPr>
          <p:spPr>
            <a:xfrm>
              <a:off x="600813" y="2033941"/>
              <a:ext cx="360156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TW" altLang="en-US" sz="1200" b="0" cap="none" spc="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AF90AA07-572F-F587-5B00-D3C6211B3E93}"/>
                </a:ext>
              </a:extLst>
            </p:cNvPr>
            <p:cNvSpPr/>
            <p:nvPr/>
          </p:nvSpPr>
          <p:spPr>
            <a:xfrm>
              <a:off x="2168399" y="1090679"/>
              <a:ext cx="261610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TW" altLang="en-US" sz="1200" b="0" cap="none" spc="0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2410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30616" y="1743140"/>
            <a:ext cx="11201400" cy="31393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altLang="zh-TW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Round 1 :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 a node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followed by a node </a:t>
            </a:r>
            <a:r>
              <a:rPr lang="en-US" altLang="zh-TW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test result 1 (in clockwise direction).</a:t>
            </a:r>
            <a:endParaRPr lang="en-US" altLang="zh-TW" kern="100" spc="2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/>
            <a:endParaRPr lang="en-US" altLang="zh-TW" dirty="0">
              <a:ln w="0"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TW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Round 2 :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 the node following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node with test result 0, then set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proceed Step 2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otherwise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goto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Step 3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altLang="zh-TW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TW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Round 3 :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 with an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the edge following node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≠ </a:t>
            </a:r>
            <a:r>
              <a:rPr lang="en-US" altLang="zh-TW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then set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 the node following the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-marked edge and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goto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Step 2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algn="just"/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otherwise,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goto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Step 4.</a:t>
            </a:r>
            <a:endParaRPr lang="en-US" altLang="zh-TW" kern="100" spc="2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/>
            <a:endParaRPr lang="en-US" altLang="zh-TW" dirty="0">
              <a:ln w="0"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TW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Round 4 :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Hamiltonian cycle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algn="just"/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removing all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-marked edges, then the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sequences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,…,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obtained.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99F99FD-7C04-F76A-5325-E7BA7CF9A6CA}"/>
              </a:ext>
            </a:extLst>
          </p:cNvPr>
          <p:cNvSpPr txBox="1"/>
          <p:nvPr/>
        </p:nvSpPr>
        <p:spPr>
          <a:xfrm>
            <a:off x="530616" y="458519"/>
            <a:ext cx="55531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KRAD Step 3_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Cycle Partition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5196EF83-F084-2F8A-157B-14DB45C54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6500459-A63B-20FC-08B9-9CF1063980B0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文獻探討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73918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30616" y="458519"/>
            <a:ext cx="4823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KRAD_Cycle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Partition(1/3)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1186D1A-370B-5AC5-F24E-292C4CFCDE91}"/>
              </a:ext>
            </a:extLst>
          </p:cNvPr>
          <p:cNvSpPr txBox="1"/>
          <p:nvPr/>
        </p:nvSpPr>
        <p:spPr>
          <a:xfrm>
            <a:off x="6136253" y="2699849"/>
            <a:ext cx="542200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Round 1 </a:t>
            </a:r>
            <a:r>
              <a:rPr lang="en-US" altLang="zh-TW" sz="1600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:</a:t>
            </a:r>
            <a:endParaRPr lang="en-US" altLang="zh-TW" sz="1600" kern="100" spc="2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6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從</a:t>
            </a:r>
            <a:r>
              <a:rPr lang="zh-TW" altLang="en-US" sz="1600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測試</a:t>
            </a:r>
            <a:r>
              <a:rPr lang="zh-TW" altLang="en-US" sz="16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結果為</a:t>
            </a:r>
            <a:r>
              <a:rPr lang="en-US" altLang="zh-TW" sz="16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r>
              <a:rPr lang="zh-TW" altLang="en-US" sz="16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開始</a:t>
            </a:r>
            <a:r>
              <a:rPr lang="zh-TW" altLang="zh-TW" sz="16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逆時</a:t>
            </a:r>
            <a:r>
              <a:rPr lang="zh-TW" altLang="en-US" sz="16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鐘尋</a:t>
            </a:r>
            <a:r>
              <a:rPr lang="zh-TW" altLang="zh-TW" sz="16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找到測試結果為</a:t>
            </a:r>
            <a:r>
              <a:rPr lang="en-US" altLang="zh-TW" sz="16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</a:t>
            </a:r>
            <a:r>
              <a:rPr lang="zh-TW" altLang="zh-TW" sz="16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的節點，從該節點順時</a:t>
            </a:r>
            <a:r>
              <a:rPr lang="zh-TW" altLang="en-US" sz="16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鐘的</a:t>
            </a:r>
            <a:r>
              <a:rPr lang="zh-TW" altLang="zh-TW" sz="16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下一個節點做序列劃分，因此選擇</a:t>
            </a:r>
            <a:r>
              <a:rPr lang="zh-TW" altLang="en-US" sz="16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從</a:t>
            </a:r>
            <a:r>
              <a:rPr lang="zh-TW" altLang="zh-TW" sz="16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節點</a:t>
            </a:r>
            <a:r>
              <a:rPr lang="en-US" altLang="zh-TW" sz="16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16</a:t>
            </a:r>
            <a:r>
              <a:rPr lang="zh-TW" altLang="zh-TW" sz="16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開始</a:t>
            </a:r>
            <a:r>
              <a:rPr lang="zh-TW" altLang="en-US" sz="16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sz="1600" dirty="0"/>
          </a:p>
        </p:txBody>
      </p:sp>
      <p:sp>
        <p:nvSpPr>
          <p:cNvPr id="2" name="投影片編號版面配置區 3">
            <a:extLst>
              <a:ext uri="{FF2B5EF4-FFF2-40B4-BE49-F238E27FC236}">
                <a16:creationId xmlns:a16="http://schemas.microsoft.com/office/drawing/2014/main" id="{89295411-CBC7-F67D-0AF0-9706CEE84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24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EECD40F-6D56-A6EF-FFF0-1615B2D34217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文獻探討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4322C44C-53D4-1CE7-087F-9D2BFD805139}"/>
              </a:ext>
            </a:extLst>
          </p:cNvPr>
          <p:cNvGrpSpPr/>
          <p:nvPr/>
        </p:nvGrpSpPr>
        <p:grpSpPr>
          <a:xfrm>
            <a:off x="182208" y="1090679"/>
            <a:ext cx="5255144" cy="5009753"/>
            <a:chOff x="182208" y="1090679"/>
            <a:chExt cx="5255144" cy="5009753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661A1416-BB96-3F01-3573-FA070CAF5793}"/>
                </a:ext>
              </a:extLst>
            </p:cNvPr>
            <p:cNvGrpSpPr/>
            <p:nvPr/>
          </p:nvGrpSpPr>
          <p:grpSpPr>
            <a:xfrm>
              <a:off x="370469" y="1262141"/>
              <a:ext cx="4862667" cy="4640680"/>
              <a:chOff x="3557434" y="1257301"/>
              <a:chExt cx="4862667" cy="4640680"/>
            </a:xfrm>
          </p:grpSpPr>
          <p:sp>
            <p:nvSpPr>
              <p:cNvPr id="25" name="橢圓 24">
                <a:extLst>
                  <a:ext uri="{FF2B5EF4-FFF2-40B4-BE49-F238E27FC236}">
                    <a16:creationId xmlns:a16="http://schemas.microsoft.com/office/drawing/2014/main" id="{91345821-9F19-96D1-4E40-0BA00F031B36}"/>
                  </a:ext>
                </a:extLst>
              </p:cNvPr>
              <p:cNvSpPr/>
              <p:nvPr/>
            </p:nvSpPr>
            <p:spPr>
              <a:xfrm>
                <a:off x="4026207" y="1699073"/>
                <a:ext cx="3925091" cy="376745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0212A06D-9A4D-8958-9DEF-97F750CB33F3}"/>
                  </a:ext>
                </a:extLst>
              </p:cNvPr>
              <p:cNvSpPr/>
              <p:nvPr/>
            </p:nvSpPr>
            <p:spPr>
              <a:xfrm>
                <a:off x="3843206" y="3877554"/>
                <a:ext cx="407624" cy="411438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橢圓 26">
                <a:extLst>
                  <a:ext uri="{FF2B5EF4-FFF2-40B4-BE49-F238E27FC236}">
                    <a16:creationId xmlns:a16="http://schemas.microsoft.com/office/drawing/2014/main" id="{CA534664-E64C-9D8E-FABF-86A94DFC26D7}"/>
                  </a:ext>
                </a:extLst>
              </p:cNvPr>
              <p:cNvSpPr/>
              <p:nvPr/>
            </p:nvSpPr>
            <p:spPr>
              <a:xfrm>
                <a:off x="3843206" y="3015601"/>
                <a:ext cx="407624" cy="4114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橢圓 27">
                <a:extLst>
                  <a:ext uri="{FF2B5EF4-FFF2-40B4-BE49-F238E27FC236}">
                    <a16:creationId xmlns:a16="http://schemas.microsoft.com/office/drawing/2014/main" id="{D4CA3CAD-3853-F584-65E0-7C581FB6D84D}"/>
                  </a:ext>
                </a:extLst>
              </p:cNvPr>
              <p:cNvSpPr/>
              <p:nvPr/>
            </p:nvSpPr>
            <p:spPr>
              <a:xfrm>
                <a:off x="4160780" y="2380712"/>
                <a:ext cx="407624" cy="411438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7BDEA68B-688F-3995-37E3-5F3D8AD34C37}"/>
                  </a:ext>
                </a:extLst>
              </p:cNvPr>
              <p:cNvSpPr/>
              <p:nvPr/>
            </p:nvSpPr>
            <p:spPr>
              <a:xfrm>
                <a:off x="5567592" y="5231030"/>
                <a:ext cx="407624" cy="4114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橢圓 29">
                <a:extLst>
                  <a:ext uri="{FF2B5EF4-FFF2-40B4-BE49-F238E27FC236}">
                    <a16:creationId xmlns:a16="http://schemas.microsoft.com/office/drawing/2014/main" id="{D563F6AE-99E8-1E40-5880-329D19AC8A76}"/>
                  </a:ext>
                </a:extLst>
              </p:cNvPr>
              <p:cNvSpPr/>
              <p:nvPr/>
            </p:nvSpPr>
            <p:spPr>
              <a:xfrm>
                <a:off x="6357626" y="5166499"/>
                <a:ext cx="407624" cy="411438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" name="橢圓 30">
                <a:extLst>
                  <a:ext uri="{FF2B5EF4-FFF2-40B4-BE49-F238E27FC236}">
                    <a16:creationId xmlns:a16="http://schemas.microsoft.com/office/drawing/2014/main" id="{F367AF8E-EFF7-E863-49E7-0CFE1DAA8EB3}"/>
                  </a:ext>
                </a:extLst>
              </p:cNvPr>
              <p:cNvSpPr/>
              <p:nvPr/>
            </p:nvSpPr>
            <p:spPr>
              <a:xfrm>
                <a:off x="7054836" y="4819592"/>
                <a:ext cx="407624" cy="4114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939565E8-5867-2CB8-C2CE-6116B5628938}"/>
                  </a:ext>
                </a:extLst>
              </p:cNvPr>
              <p:cNvSpPr/>
              <p:nvPr/>
            </p:nvSpPr>
            <p:spPr>
              <a:xfrm>
                <a:off x="7537916" y="4289333"/>
                <a:ext cx="407624" cy="4114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3" name="橢圓 32">
                <a:extLst>
                  <a:ext uri="{FF2B5EF4-FFF2-40B4-BE49-F238E27FC236}">
                    <a16:creationId xmlns:a16="http://schemas.microsoft.com/office/drawing/2014/main" id="{D7A5F9F0-12A3-5A5F-239B-F91904F3ED0C}"/>
                  </a:ext>
                </a:extLst>
              </p:cNvPr>
              <p:cNvSpPr/>
              <p:nvPr/>
            </p:nvSpPr>
            <p:spPr>
              <a:xfrm>
                <a:off x="7781454" y="3581270"/>
                <a:ext cx="407624" cy="411438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4" name="橢圓 33">
                <a:extLst>
                  <a:ext uri="{FF2B5EF4-FFF2-40B4-BE49-F238E27FC236}">
                    <a16:creationId xmlns:a16="http://schemas.microsoft.com/office/drawing/2014/main" id="{D2CD39F7-6121-ACC3-8923-4A484F331828}"/>
                  </a:ext>
                </a:extLst>
              </p:cNvPr>
              <p:cNvSpPr/>
              <p:nvPr/>
            </p:nvSpPr>
            <p:spPr>
              <a:xfrm>
                <a:off x="7700387" y="2937368"/>
                <a:ext cx="407624" cy="4114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5" name="橢圓 34">
                <a:extLst>
                  <a:ext uri="{FF2B5EF4-FFF2-40B4-BE49-F238E27FC236}">
                    <a16:creationId xmlns:a16="http://schemas.microsoft.com/office/drawing/2014/main" id="{D8937504-C2B8-2CFE-301D-F7ECAAE98233}"/>
                  </a:ext>
                </a:extLst>
              </p:cNvPr>
              <p:cNvSpPr/>
              <p:nvPr/>
            </p:nvSpPr>
            <p:spPr>
              <a:xfrm>
                <a:off x="7409619" y="2322642"/>
                <a:ext cx="407624" cy="4114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6" name="橢圓 35">
                <a:extLst>
                  <a:ext uri="{FF2B5EF4-FFF2-40B4-BE49-F238E27FC236}">
                    <a16:creationId xmlns:a16="http://schemas.microsoft.com/office/drawing/2014/main" id="{79D75C2C-BFEA-47F8-AB52-3B890AB6E4AD}"/>
                  </a:ext>
                </a:extLst>
              </p:cNvPr>
              <p:cNvSpPr/>
              <p:nvPr/>
            </p:nvSpPr>
            <p:spPr>
              <a:xfrm>
                <a:off x="6891761" y="1797715"/>
                <a:ext cx="407624" cy="4114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98E735D6-B826-4955-1C22-86D32287FFEC}"/>
                  </a:ext>
                </a:extLst>
              </p:cNvPr>
              <p:cNvSpPr/>
              <p:nvPr/>
            </p:nvSpPr>
            <p:spPr>
              <a:xfrm>
                <a:off x="5362456" y="1521116"/>
                <a:ext cx="407624" cy="4114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橢圓 37">
                <a:extLst>
                  <a:ext uri="{FF2B5EF4-FFF2-40B4-BE49-F238E27FC236}">
                    <a16:creationId xmlns:a16="http://schemas.microsoft.com/office/drawing/2014/main" id="{770C0BBF-E4C2-11E0-9C82-E97A0771C91D}"/>
                  </a:ext>
                </a:extLst>
              </p:cNvPr>
              <p:cNvSpPr/>
              <p:nvPr/>
            </p:nvSpPr>
            <p:spPr>
              <a:xfrm>
                <a:off x="4174843" y="4495052"/>
                <a:ext cx="407624" cy="4114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C01D7553-89E2-9D15-3249-5A364D093045}"/>
                  </a:ext>
                </a:extLst>
              </p:cNvPr>
              <p:cNvSpPr/>
              <p:nvPr/>
            </p:nvSpPr>
            <p:spPr>
              <a:xfrm>
                <a:off x="6145654" y="1521116"/>
                <a:ext cx="407624" cy="4114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F1AE8065-A073-A8E8-ACA0-17C9BC361D93}"/>
                  </a:ext>
                </a:extLst>
              </p:cNvPr>
              <p:cNvSpPr/>
              <p:nvPr/>
            </p:nvSpPr>
            <p:spPr>
              <a:xfrm>
                <a:off x="4771781" y="4983820"/>
                <a:ext cx="407624" cy="4114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3DA5960F-4CC9-F491-2DFC-FD3772DC023E}"/>
                  </a:ext>
                </a:extLst>
              </p:cNvPr>
              <p:cNvSpPr/>
              <p:nvPr/>
            </p:nvSpPr>
            <p:spPr>
              <a:xfrm>
                <a:off x="4667595" y="1837367"/>
                <a:ext cx="407624" cy="4114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C9B28DE9-4644-E311-2CFE-C83B48CB2A14}"/>
                  </a:ext>
                </a:extLst>
              </p:cNvPr>
              <p:cNvSpPr/>
              <p:nvPr/>
            </p:nvSpPr>
            <p:spPr>
              <a:xfrm>
                <a:off x="6539454" y="5537011"/>
                <a:ext cx="318952" cy="26381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12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  <a:endParaRPr lang="zh-TW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F60A67F3-0C06-6F19-6BBA-C352401CECAC}"/>
                  </a:ext>
                </a:extLst>
              </p:cNvPr>
              <p:cNvSpPr/>
              <p:nvPr/>
            </p:nvSpPr>
            <p:spPr>
              <a:xfrm>
                <a:off x="5610605" y="5634166"/>
                <a:ext cx="318952" cy="26381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12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</a:t>
                </a: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813AD4F6-248E-4909-6C6B-283FFA7FF052}"/>
                  </a:ext>
                </a:extLst>
              </p:cNvPr>
              <p:cNvSpPr/>
              <p:nvPr/>
            </p:nvSpPr>
            <p:spPr>
              <a:xfrm>
                <a:off x="4587259" y="5335705"/>
                <a:ext cx="417279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12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  <a:endParaRPr lang="zh-TW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89840C70-544C-DDE8-7801-7E861F3ADC45}"/>
                  </a:ext>
                </a:extLst>
              </p:cNvPr>
              <p:cNvSpPr/>
              <p:nvPr/>
            </p:nvSpPr>
            <p:spPr>
              <a:xfrm>
                <a:off x="3893803" y="4777202"/>
                <a:ext cx="412760" cy="26381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12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</a:t>
                </a:r>
                <a:endParaRPr lang="zh-TW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E7E13E7E-4831-3989-933B-0665698608AD}"/>
                  </a:ext>
                </a:extLst>
              </p:cNvPr>
              <p:cNvSpPr/>
              <p:nvPr/>
            </p:nvSpPr>
            <p:spPr>
              <a:xfrm>
                <a:off x="3557434" y="4082022"/>
                <a:ext cx="319452" cy="26381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TW" sz="12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</a:t>
                </a:r>
                <a:endParaRPr lang="zh-TW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37CE7A45-7DB3-5419-236B-93697B8D5E1A}"/>
                  </a:ext>
                </a:extLst>
              </p:cNvPr>
              <p:cNvSpPr/>
              <p:nvPr/>
            </p:nvSpPr>
            <p:spPr>
              <a:xfrm>
                <a:off x="3557434" y="2922484"/>
                <a:ext cx="319452" cy="26381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TW" sz="12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13</a:t>
                </a:r>
                <a:endParaRPr lang="zh-TW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D070762A-7704-D002-0189-7BDE52939437}"/>
                  </a:ext>
                </a:extLst>
              </p:cNvPr>
              <p:cNvSpPr/>
              <p:nvPr/>
            </p:nvSpPr>
            <p:spPr>
              <a:xfrm>
                <a:off x="3920380" y="2225430"/>
                <a:ext cx="412760" cy="26381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12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  <a:endParaRPr lang="zh-TW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4BD7A3E2-3D70-6890-8CAF-6465CD57DCCF}"/>
                  </a:ext>
                </a:extLst>
              </p:cNvPr>
              <p:cNvSpPr/>
              <p:nvPr/>
            </p:nvSpPr>
            <p:spPr>
              <a:xfrm>
                <a:off x="4508661" y="1615906"/>
                <a:ext cx="412760" cy="26381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12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15</a:t>
                </a:r>
                <a:endParaRPr lang="zh-TW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8B3A79C5-DD46-17BA-2E6D-FE0A1134D9F4}"/>
                  </a:ext>
                </a:extLst>
              </p:cNvPr>
              <p:cNvSpPr/>
              <p:nvPr/>
            </p:nvSpPr>
            <p:spPr>
              <a:xfrm rot="10800000" flipV="1">
                <a:off x="7353642" y="5176731"/>
                <a:ext cx="232564" cy="26381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12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</a:t>
                </a:r>
                <a:endParaRPr lang="zh-TW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58730EAD-A4FB-A53F-6967-200CE4A57D46}"/>
                  </a:ext>
                </a:extLst>
              </p:cNvPr>
              <p:cNvSpPr/>
              <p:nvPr/>
            </p:nvSpPr>
            <p:spPr>
              <a:xfrm>
                <a:off x="7892334" y="4550734"/>
                <a:ext cx="235570" cy="26381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12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endParaRPr lang="zh-TW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8B9CD50D-5836-E9B4-D2CF-657F2F100FD6}"/>
                  </a:ext>
                </a:extLst>
              </p:cNvPr>
              <p:cNvSpPr/>
              <p:nvPr/>
            </p:nvSpPr>
            <p:spPr>
              <a:xfrm>
                <a:off x="8134092" y="3704844"/>
                <a:ext cx="286009" cy="26381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12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TW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DE14CAFC-0A66-B87E-CFC1-09085A4A32C9}"/>
                  </a:ext>
                </a:extLst>
              </p:cNvPr>
              <p:cNvSpPr/>
              <p:nvPr/>
            </p:nvSpPr>
            <p:spPr>
              <a:xfrm>
                <a:off x="8083701" y="2929286"/>
                <a:ext cx="286009" cy="26381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12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80933DAE-E992-35EC-0E3B-24B985EF2600}"/>
                  </a:ext>
                </a:extLst>
              </p:cNvPr>
              <p:cNvSpPr/>
              <p:nvPr/>
            </p:nvSpPr>
            <p:spPr>
              <a:xfrm>
                <a:off x="7687848" y="2172713"/>
                <a:ext cx="320906" cy="26381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12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TW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F617AA6C-F5B1-7666-2320-18C445C953BC}"/>
                  </a:ext>
                </a:extLst>
              </p:cNvPr>
              <p:cNvSpPr/>
              <p:nvPr/>
            </p:nvSpPr>
            <p:spPr>
              <a:xfrm>
                <a:off x="6978480" y="1567165"/>
                <a:ext cx="320906" cy="26381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12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TW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76626C57-8449-2CDB-3AE9-36B7EDB08E23}"/>
                  </a:ext>
                </a:extLst>
              </p:cNvPr>
              <p:cNvSpPr/>
              <p:nvPr/>
            </p:nvSpPr>
            <p:spPr>
              <a:xfrm>
                <a:off x="5305323" y="1257301"/>
                <a:ext cx="412760" cy="26381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12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16</a:t>
                </a:r>
                <a:endParaRPr lang="zh-TW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5002D578-ABFC-A856-3A44-FB17BA1A15E7}"/>
                  </a:ext>
                </a:extLst>
              </p:cNvPr>
              <p:cNvSpPr/>
              <p:nvPr/>
            </p:nvSpPr>
            <p:spPr>
              <a:xfrm>
                <a:off x="6203576" y="1293030"/>
                <a:ext cx="320906" cy="26381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12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TW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F39FCAFA-CFE0-0057-5AC2-013794EEF111}"/>
                  </a:ext>
                </a:extLst>
              </p:cNvPr>
              <p:cNvSpPr/>
              <p:nvPr/>
            </p:nvSpPr>
            <p:spPr>
              <a:xfrm>
                <a:off x="5355364" y="1611135"/>
                <a:ext cx="417279" cy="21984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9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0000</a:t>
                </a:r>
                <a:endParaRPr lang="zh-TW" altLang="en-US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E8F1D51F-952E-79FF-3529-60DF7770730A}"/>
                  </a:ext>
                </a:extLst>
              </p:cNvPr>
              <p:cNvSpPr/>
              <p:nvPr/>
            </p:nvSpPr>
            <p:spPr>
              <a:xfrm>
                <a:off x="3825781" y="3955457"/>
                <a:ext cx="417279" cy="21984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9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0110</a:t>
                </a:r>
                <a:endParaRPr lang="zh-TW" altLang="en-US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1221675C-EF9E-0ECF-2A2D-C36EF4F36E69}"/>
                  </a:ext>
                </a:extLst>
              </p:cNvPr>
              <p:cNvSpPr/>
              <p:nvPr/>
            </p:nvSpPr>
            <p:spPr>
              <a:xfrm>
                <a:off x="4170016" y="4594703"/>
                <a:ext cx="417279" cy="21984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9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0111</a:t>
                </a:r>
                <a:endParaRPr lang="zh-TW" altLang="en-US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4B3557CC-9069-C7EC-52E1-7F58E99A21FC}"/>
                  </a:ext>
                </a:extLst>
              </p:cNvPr>
              <p:cNvSpPr/>
              <p:nvPr/>
            </p:nvSpPr>
            <p:spPr>
              <a:xfrm>
                <a:off x="4765071" y="5088794"/>
                <a:ext cx="417279" cy="21984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9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1111</a:t>
                </a:r>
                <a:endParaRPr lang="zh-TW" altLang="en-US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C6285E3A-1D6E-CB92-4CD1-1ACBF5B25FB3}"/>
                  </a:ext>
                </a:extLst>
              </p:cNvPr>
              <p:cNvSpPr/>
              <p:nvPr/>
            </p:nvSpPr>
            <p:spPr>
              <a:xfrm>
                <a:off x="5557024" y="5326827"/>
                <a:ext cx="417279" cy="21984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9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1011</a:t>
                </a:r>
                <a:endParaRPr lang="zh-TW" altLang="en-US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AC5F411B-E14C-300B-105F-B2CC92A02A26}"/>
                  </a:ext>
                </a:extLst>
              </p:cNvPr>
              <p:cNvSpPr/>
              <p:nvPr/>
            </p:nvSpPr>
            <p:spPr>
              <a:xfrm>
                <a:off x="6347846" y="5268073"/>
                <a:ext cx="417279" cy="21984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9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0011</a:t>
                </a:r>
                <a:endParaRPr lang="zh-TW" altLang="en-US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96A24E44-5CA1-3F43-5AA5-08B9B27B2F9A}"/>
                  </a:ext>
                </a:extLst>
              </p:cNvPr>
              <p:cNvSpPr/>
              <p:nvPr/>
            </p:nvSpPr>
            <p:spPr>
              <a:xfrm>
                <a:off x="7045182" y="4932422"/>
                <a:ext cx="417279" cy="21984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9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0001</a:t>
                </a:r>
                <a:endParaRPr lang="zh-TW" altLang="en-US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E314DD5E-0000-E30D-854E-B44140FC3972}"/>
                  </a:ext>
                </a:extLst>
              </p:cNvPr>
              <p:cNvSpPr/>
              <p:nvPr/>
            </p:nvSpPr>
            <p:spPr>
              <a:xfrm>
                <a:off x="7532160" y="4383996"/>
                <a:ext cx="417279" cy="21984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9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1001</a:t>
                </a:r>
                <a:endParaRPr lang="zh-TW" altLang="en-US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7B60D37E-2202-82A2-D72A-CDFF54F643FA}"/>
                  </a:ext>
                </a:extLst>
              </p:cNvPr>
              <p:cNvSpPr/>
              <p:nvPr/>
            </p:nvSpPr>
            <p:spPr>
              <a:xfrm>
                <a:off x="7777941" y="3686987"/>
                <a:ext cx="417279" cy="21984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9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1101</a:t>
                </a:r>
                <a:endParaRPr lang="zh-TW" altLang="en-US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C4DD16D2-A4D5-39D0-1FAD-4C38ABC46B53}"/>
                  </a:ext>
                </a:extLst>
              </p:cNvPr>
              <p:cNvSpPr/>
              <p:nvPr/>
            </p:nvSpPr>
            <p:spPr>
              <a:xfrm>
                <a:off x="7710625" y="3042404"/>
                <a:ext cx="417279" cy="21984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9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0101</a:t>
                </a:r>
                <a:endParaRPr lang="zh-TW" altLang="en-US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BDAA9A40-0E99-71F3-4E85-490C4C7687DA}"/>
                  </a:ext>
                </a:extLst>
              </p:cNvPr>
              <p:cNvSpPr/>
              <p:nvPr/>
            </p:nvSpPr>
            <p:spPr>
              <a:xfrm>
                <a:off x="7413683" y="2423134"/>
                <a:ext cx="417279" cy="21984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9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0100</a:t>
                </a:r>
                <a:endParaRPr lang="zh-TW" altLang="en-US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28FAC7CE-AC45-2612-2497-12BA4B21FEAF}"/>
                  </a:ext>
                </a:extLst>
              </p:cNvPr>
              <p:cNvSpPr/>
              <p:nvPr/>
            </p:nvSpPr>
            <p:spPr>
              <a:xfrm>
                <a:off x="6891761" y="1893807"/>
                <a:ext cx="417279" cy="21984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9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1100</a:t>
                </a:r>
                <a:endParaRPr lang="zh-TW" altLang="en-US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3EE34448-60CA-C9AB-F7B1-CC6CAA8637AC}"/>
                  </a:ext>
                </a:extLst>
              </p:cNvPr>
              <p:cNvSpPr/>
              <p:nvPr/>
            </p:nvSpPr>
            <p:spPr>
              <a:xfrm>
                <a:off x="6145654" y="1611135"/>
                <a:ext cx="417279" cy="21984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9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1000</a:t>
                </a:r>
                <a:endParaRPr lang="zh-TW" altLang="en-US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856E4214-C58F-37BB-E6FB-0ACA1D910DCD}"/>
                  </a:ext>
                </a:extLst>
              </p:cNvPr>
              <p:cNvSpPr/>
              <p:nvPr/>
            </p:nvSpPr>
            <p:spPr>
              <a:xfrm>
                <a:off x="3836156" y="3127290"/>
                <a:ext cx="417279" cy="21984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9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1110</a:t>
                </a:r>
                <a:endParaRPr lang="zh-TW" altLang="en-US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26EFC407-E5D6-C1E4-AA8D-B42641D5F5D3}"/>
                  </a:ext>
                </a:extLst>
              </p:cNvPr>
              <p:cNvSpPr/>
              <p:nvPr/>
            </p:nvSpPr>
            <p:spPr>
              <a:xfrm>
                <a:off x="4151752" y="2494345"/>
                <a:ext cx="417279" cy="21984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9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1010</a:t>
                </a:r>
                <a:endParaRPr lang="zh-TW" altLang="en-US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3DE2E291-4A4E-CC49-4943-5548A581763B}"/>
                  </a:ext>
                </a:extLst>
              </p:cNvPr>
              <p:cNvSpPr/>
              <p:nvPr/>
            </p:nvSpPr>
            <p:spPr>
              <a:xfrm>
                <a:off x="4662767" y="1947756"/>
                <a:ext cx="417279" cy="21984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9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0010</a:t>
                </a:r>
                <a:endParaRPr lang="zh-TW" altLang="en-US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74" name="直線接點 73">
                <a:extLst>
                  <a:ext uri="{FF2B5EF4-FFF2-40B4-BE49-F238E27FC236}">
                    <a16:creationId xmlns:a16="http://schemas.microsoft.com/office/drawing/2014/main" id="{832D6A1E-DC5D-749E-2B68-EFF10CDD5B52}"/>
                  </a:ext>
                </a:extLst>
              </p:cNvPr>
              <p:cNvCxnSpPr>
                <a:cxnSpLocks/>
                <a:stCxn id="37" idx="4"/>
                <a:endCxn id="31" idx="1"/>
              </p:cNvCxnSpPr>
              <p:nvPr/>
            </p:nvCxnSpPr>
            <p:spPr>
              <a:xfrm>
                <a:off x="5566267" y="1932554"/>
                <a:ext cx="1548264" cy="294729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直線接點 74">
                <a:extLst>
                  <a:ext uri="{FF2B5EF4-FFF2-40B4-BE49-F238E27FC236}">
                    <a16:creationId xmlns:a16="http://schemas.microsoft.com/office/drawing/2014/main" id="{F602E79E-2FFD-3A87-A87E-69EB5D427848}"/>
                  </a:ext>
                </a:extLst>
              </p:cNvPr>
              <p:cNvCxnSpPr>
                <a:cxnSpLocks/>
                <a:stCxn id="41" idx="5"/>
                <a:endCxn id="30" idx="0"/>
              </p:cNvCxnSpPr>
              <p:nvPr/>
            </p:nvCxnSpPr>
            <p:spPr>
              <a:xfrm>
                <a:off x="5015523" y="2188551"/>
                <a:ext cx="1545915" cy="297794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直線接點 75">
                <a:extLst>
                  <a:ext uri="{FF2B5EF4-FFF2-40B4-BE49-F238E27FC236}">
                    <a16:creationId xmlns:a16="http://schemas.microsoft.com/office/drawing/2014/main" id="{694E438E-C408-309A-8169-729820D87AC4}"/>
                  </a:ext>
                </a:extLst>
              </p:cNvPr>
              <p:cNvCxnSpPr>
                <a:cxnSpLocks/>
                <a:stCxn id="37" idx="5"/>
                <a:endCxn id="68" idx="1"/>
              </p:cNvCxnSpPr>
              <p:nvPr/>
            </p:nvCxnSpPr>
            <p:spPr>
              <a:xfrm>
                <a:off x="5710385" y="1872300"/>
                <a:ext cx="1703298" cy="66075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直線接點 76">
                <a:extLst>
                  <a:ext uri="{FF2B5EF4-FFF2-40B4-BE49-F238E27FC236}">
                    <a16:creationId xmlns:a16="http://schemas.microsoft.com/office/drawing/2014/main" id="{2C3A4683-2F3C-0B43-E420-E6EEBABA8D9B}"/>
                  </a:ext>
                </a:extLst>
              </p:cNvPr>
              <p:cNvCxnSpPr>
                <a:cxnSpLocks/>
                <a:stCxn id="41" idx="4"/>
                <a:endCxn id="26" idx="7"/>
              </p:cNvCxnSpPr>
              <p:nvPr/>
            </p:nvCxnSpPr>
            <p:spPr>
              <a:xfrm flipH="1">
                <a:off x="4191134" y="2248805"/>
                <a:ext cx="680272" cy="168900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直線接點 77">
                <a:extLst>
                  <a:ext uri="{FF2B5EF4-FFF2-40B4-BE49-F238E27FC236}">
                    <a16:creationId xmlns:a16="http://schemas.microsoft.com/office/drawing/2014/main" id="{455753C5-0B49-318E-0156-A9AB039ECBFD}"/>
                  </a:ext>
                </a:extLst>
              </p:cNvPr>
              <p:cNvCxnSpPr>
                <a:cxnSpLocks/>
                <a:stCxn id="28" idx="5"/>
                <a:endCxn id="29" idx="0"/>
              </p:cNvCxnSpPr>
              <p:nvPr/>
            </p:nvCxnSpPr>
            <p:spPr>
              <a:xfrm>
                <a:off x="4508708" y="2731896"/>
                <a:ext cx="1262695" cy="249913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直線接點 78">
                <a:extLst>
                  <a:ext uri="{FF2B5EF4-FFF2-40B4-BE49-F238E27FC236}">
                    <a16:creationId xmlns:a16="http://schemas.microsoft.com/office/drawing/2014/main" id="{C8DAF8E9-CAEF-FCCA-DAEC-98E07DAE9CA5}"/>
                  </a:ext>
                </a:extLst>
              </p:cNvPr>
              <p:cNvCxnSpPr>
                <a:cxnSpLocks/>
                <a:stCxn id="39" idx="4"/>
                <a:endCxn id="32" idx="1"/>
              </p:cNvCxnSpPr>
              <p:nvPr/>
            </p:nvCxnSpPr>
            <p:spPr>
              <a:xfrm>
                <a:off x="6349465" y="1932554"/>
                <a:ext cx="1248145" cy="241703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直線接點 79">
                <a:extLst>
                  <a:ext uri="{FF2B5EF4-FFF2-40B4-BE49-F238E27FC236}">
                    <a16:creationId xmlns:a16="http://schemas.microsoft.com/office/drawing/2014/main" id="{9C175D2B-0A19-E045-6BC6-224CAB523AA6}"/>
                  </a:ext>
                </a:extLst>
              </p:cNvPr>
              <p:cNvCxnSpPr>
                <a:cxnSpLocks/>
                <a:stCxn id="36" idx="4"/>
                <a:endCxn id="33" idx="1"/>
              </p:cNvCxnSpPr>
              <p:nvPr/>
            </p:nvCxnSpPr>
            <p:spPr>
              <a:xfrm>
                <a:off x="7095572" y="2209153"/>
                <a:ext cx="745576" cy="143237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直線接點 80">
                <a:extLst>
                  <a:ext uri="{FF2B5EF4-FFF2-40B4-BE49-F238E27FC236}">
                    <a16:creationId xmlns:a16="http://schemas.microsoft.com/office/drawing/2014/main" id="{AE336159-C0B5-51BC-15B0-CB2B8EDF967B}"/>
                  </a:ext>
                </a:extLst>
              </p:cNvPr>
              <p:cNvCxnSpPr>
                <a:cxnSpLocks/>
                <a:stCxn id="27" idx="5"/>
                <a:endCxn id="40" idx="0"/>
              </p:cNvCxnSpPr>
              <p:nvPr/>
            </p:nvCxnSpPr>
            <p:spPr>
              <a:xfrm>
                <a:off x="4191134" y="3366785"/>
                <a:ext cx="784459" cy="161703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直線接點 81">
                <a:extLst>
                  <a:ext uri="{FF2B5EF4-FFF2-40B4-BE49-F238E27FC236}">
                    <a16:creationId xmlns:a16="http://schemas.microsoft.com/office/drawing/2014/main" id="{BBD2ECAF-68A2-D115-654B-8605BC7E1292}"/>
                  </a:ext>
                </a:extLst>
              </p:cNvPr>
              <p:cNvCxnSpPr>
                <a:cxnSpLocks/>
                <a:stCxn id="26" idx="7"/>
                <a:endCxn id="68" idx="1"/>
              </p:cNvCxnSpPr>
              <p:nvPr/>
            </p:nvCxnSpPr>
            <p:spPr>
              <a:xfrm flipV="1">
                <a:off x="4191135" y="2533057"/>
                <a:ext cx="3222548" cy="140475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直線接點 82">
                <a:extLst>
                  <a:ext uri="{FF2B5EF4-FFF2-40B4-BE49-F238E27FC236}">
                    <a16:creationId xmlns:a16="http://schemas.microsoft.com/office/drawing/2014/main" id="{B5D6F2A2-40E3-BEBF-2977-CF6A54B9DACE}"/>
                  </a:ext>
                </a:extLst>
              </p:cNvPr>
              <p:cNvCxnSpPr>
                <a:cxnSpLocks/>
                <a:stCxn id="38" idx="6"/>
                <a:endCxn id="34" idx="3"/>
              </p:cNvCxnSpPr>
              <p:nvPr/>
            </p:nvCxnSpPr>
            <p:spPr>
              <a:xfrm flipV="1">
                <a:off x="4582466" y="3288552"/>
                <a:ext cx="3177615" cy="14122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直線接點 83">
                <a:extLst>
                  <a:ext uri="{FF2B5EF4-FFF2-40B4-BE49-F238E27FC236}">
                    <a16:creationId xmlns:a16="http://schemas.microsoft.com/office/drawing/2014/main" id="{EECB2470-3F6C-AFB7-B6CD-35A3ED08B2EF}"/>
                  </a:ext>
                </a:extLst>
              </p:cNvPr>
              <p:cNvCxnSpPr>
                <a:cxnSpLocks/>
                <a:stCxn id="40" idx="7"/>
                <a:endCxn id="66" idx="1"/>
              </p:cNvCxnSpPr>
              <p:nvPr/>
            </p:nvCxnSpPr>
            <p:spPr>
              <a:xfrm flipV="1">
                <a:off x="5119710" y="3796910"/>
                <a:ext cx="2658230" cy="124716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直線接點 84">
                <a:extLst>
                  <a:ext uri="{FF2B5EF4-FFF2-40B4-BE49-F238E27FC236}">
                    <a16:creationId xmlns:a16="http://schemas.microsoft.com/office/drawing/2014/main" id="{CCBE9DE0-2783-EEDA-2880-E890168E98D9}"/>
                  </a:ext>
                </a:extLst>
              </p:cNvPr>
              <p:cNvCxnSpPr>
                <a:cxnSpLocks/>
                <a:stCxn id="29" idx="7"/>
                <a:endCxn id="32" idx="2"/>
              </p:cNvCxnSpPr>
              <p:nvPr/>
            </p:nvCxnSpPr>
            <p:spPr>
              <a:xfrm flipV="1">
                <a:off x="5915520" y="4495052"/>
                <a:ext cx="1622395" cy="79623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直線接點 85">
                <a:extLst>
                  <a:ext uri="{FF2B5EF4-FFF2-40B4-BE49-F238E27FC236}">
                    <a16:creationId xmlns:a16="http://schemas.microsoft.com/office/drawing/2014/main" id="{5475446F-14B2-5330-6167-615D70052F55}"/>
                  </a:ext>
                </a:extLst>
              </p:cNvPr>
              <p:cNvCxnSpPr>
                <a:cxnSpLocks/>
                <a:endCxn id="69" idx="1"/>
              </p:cNvCxnSpPr>
              <p:nvPr/>
            </p:nvCxnSpPr>
            <p:spPr>
              <a:xfrm flipV="1">
                <a:off x="4257498" y="2003730"/>
                <a:ext cx="2634262" cy="117662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直線接點 86">
                <a:extLst>
                  <a:ext uri="{FF2B5EF4-FFF2-40B4-BE49-F238E27FC236}">
                    <a16:creationId xmlns:a16="http://schemas.microsoft.com/office/drawing/2014/main" id="{B6BF5262-B734-CD93-24D3-72BAB300BFC2}"/>
                  </a:ext>
                </a:extLst>
              </p:cNvPr>
              <p:cNvCxnSpPr>
                <a:cxnSpLocks/>
                <a:stCxn id="72" idx="3"/>
                <a:endCxn id="39" idx="3"/>
              </p:cNvCxnSpPr>
              <p:nvPr/>
            </p:nvCxnSpPr>
            <p:spPr>
              <a:xfrm flipV="1">
                <a:off x="4569030" y="1872300"/>
                <a:ext cx="1636318" cy="73196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直線接點 87">
                <a:extLst>
                  <a:ext uri="{FF2B5EF4-FFF2-40B4-BE49-F238E27FC236}">
                    <a16:creationId xmlns:a16="http://schemas.microsoft.com/office/drawing/2014/main" id="{6E9210C4-F52D-0FED-94B9-2E56804B68E6}"/>
                  </a:ext>
                </a:extLst>
              </p:cNvPr>
              <p:cNvCxnSpPr>
                <a:cxnSpLocks/>
                <a:stCxn id="31" idx="1"/>
                <a:endCxn id="34" idx="3"/>
              </p:cNvCxnSpPr>
              <p:nvPr/>
            </p:nvCxnSpPr>
            <p:spPr>
              <a:xfrm flipV="1">
                <a:off x="7114531" y="3288552"/>
                <a:ext cx="645550" cy="159129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直線接點 88">
                <a:extLst>
                  <a:ext uri="{FF2B5EF4-FFF2-40B4-BE49-F238E27FC236}">
                    <a16:creationId xmlns:a16="http://schemas.microsoft.com/office/drawing/2014/main" id="{E5F3D33B-7992-F61E-C92A-56E9C334DD5E}"/>
                  </a:ext>
                </a:extLst>
              </p:cNvPr>
              <p:cNvCxnSpPr>
                <a:cxnSpLocks/>
                <a:stCxn id="30" idx="0"/>
                <a:endCxn id="60" idx="3"/>
              </p:cNvCxnSpPr>
              <p:nvPr/>
            </p:nvCxnSpPr>
            <p:spPr>
              <a:xfrm flipH="1" flipV="1">
                <a:off x="4587294" y="4704626"/>
                <a:ext cx="1974144" cy="46187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B46554D-E3B2-7B51-8B81-37829EEC9058}"/>
                </a:ext>
              </a:extLst>
            </p:cNvPr>
            <p:cNvSpPr/>
            <p:nvPr/>
          </p:nvSpPr>
          <p:spPr>
            <a:xfrm>
              <a:off x="4727097" y="2053734"/>
              <a:ext cx="261610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TW" altLang="en-US" sz="1200" b="0" cap="none" spc="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C314ABA-BD87-04E1-DB2A-59BAD86CC344}"/>
                </a:ext>
              </a:extLst>
            </p:cNvPr>
            <p:cNvSpPr/>
            <p:nvPr/>
          </p:nvSpPr>
          <p:spPr>
            <a:xfrm>
              <a:off x="4806799" y="4680888"/>
              <a:ext cx="261610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1200" b="0" cap="none" spc="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580A023-1B16-9A10-AD6D-DE934572A2FF}"/>
                </a:ext>
              </a:extLst>
            </p:cNvPr>
            <p:cNvSpPr/>
            <p:nvPr/>
          </p:nvSpPr>
          <p:spPr>
            <a:xfrm>
              <a:off x="2439807" y="5823433"/>
              <a:ext cx="261610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1200" b="0" cap="none" spc="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0E6861D-0906-4888-F792-3AFCF50CE5A4}"/>
                </a:ext>
              </a:extLst>
            </p:cNvPr>
            <p:cNvSpPr/>
            <p:nvPr/>
          </p:nvSpPr>
          <p:spPr>
            <a:xfrm>
              <a:off x="182208" y="4180142"/>
              <a:ext cx="261610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TW" altLang="en-US" sz="1200" b="0" cap="none" spc="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E0636DA-A687-F470-5F7A-71897DDD8ECA}"/>
                </a:ext>
              </a:extLst>
            </p:cNvPr>
            <p:cNvSpPr/>
            <p:nvPr/>
          </p:nvSpPr>
          <p:spPr>
            <a:xfrm>
              <a:off x="1292900" y="1463634"/>
              <a:ext cx="261610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1200" b="0" cap="none" spc="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ACB93B3-4C6A-424D-292C-168C94F137F6}"/>
                </a:ext>
              </a:extLst>
            </p:cNvPr>
            <p:cNvSpPr/>
            <p:nvPr/>
          </p:nvSpPr>
          <p:spPr>
            <a:xfrm>
              <a:off x="3073114" y="1119121"/>
              <a:ext cx="261610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TW" altLang="en-US" sz="1200" b="0" cap="none" spc="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4AF5355-AAA6-1373-44EC-5817C94D3C1D}"/>
                </a:ext>
              </a:extLst>
            </p:cNvPr>
            <p:cNvSpPr/>
            <p:nvPr/>
          </p:nvSpPr>
          <p:spPr>
            <a:xfrm>
              <a:off x="5132090" y="2881941"/>
              <a:ext cx="261610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1200" b="0" cap="none" spc="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C2CD50F-9BE6-6162-E9A0-FABD9200E997}"/>
                </a:ext>
              </a:extLst>
            </p:cNvPr>
            <p:cNvSpPr/>
            <p:nvPr/>
          </p:nvSpPr>
          <p:spPr>
            <a:xfrm>
              <a:off x="4223384" y="5377720"/>
              <a:ext cx="308261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1200" b="0" cap="none" spc="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8D5624FB-3EF0-C02D-2802-FC3279767FAF}"/>
                </a:ext>
              </a:extLst>
            </p:cNvPr>
            <p:cNvSpPr/>
            <p:nvPr/>
          </p:nvSpPr>
          <p:spPr>
            <a:xfrm>
              <a:off x="1381439" y="5559310"/>
              <a:ext cx="261610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TW" altLang="en-US" sz="1200" b="0" cap="none" spc="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176428F-4DF2-B957-7DFC-070B9550124C}"/>
                </a:ext>
              </a:extLst>
            </p:cNvPr>
            <p:cNvSpPr/>
            <p:nvPr/>
          </p:nvSpPr>
          <p:spPr>
            <a:xfrm>
              <a:off x="196919" y="2868971"/>
              <a:ext cx="261610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1200" b="0" cap="none" spc="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261A8C1-DDE8-E691-9FBA-CF4E67250598}"/>
                </a:ext>
              </a:extLst>
            </p:cNvPr>
            <p:cNvSpPr/>
            <p:nvPr/>
          </p:nvSpPr>
          <p:spPr>
            <a:xfrm>
              <a:off x="3915339" y="1395731"/>
              <a:ext cx="360156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TW" altLang="en-US" sz="1200" b="0" cap="none" spc="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A1480F45-0437-0612-F7FB-843AD2FD8794}"/>
                </a:ext>
              </a:extLst>
            </p:cNvPr>
            <p:cNvSpPr/>
            <p:nvPr/>
          </p:nvSpPr>
          <p:spPr>
            <a:xfrm>
              <a:off x="5077196" y="3720549"/>
              <a:ext cx="360156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TW" altLang="en-US" sz="1200" b="0" cap="none" spc="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EE42B37-8FA1-C135-991A-1067D977B2C2}"/>
                </a:ext>
              </a:extLst>
            </p:cNvPr>
            <p:cNvSpPr/>
            <p:nvPr/>
          </p:nvSpPr>
          <p:spPr>
            <a:xfrm>
              <a:off x="3374473" y="5739309"/>
              <a:ext cx="360156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1200" b="0" cap="none" spc="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AA87D123-9AAB-00F6-239D-56DA90A11577}"/>
                </a:ext>
              </a:extLst>
            </p:cNvPr>
            <p:cNvSpPr/>
            <p:nvPr/>
          </p:nvSpPr>
          <p:spPr>
            <a:xfrm>
              <a:off x="571382" y="4978055"/>
              <a:ext cx="360156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1200" b="0" cap="none" spc="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5A96F73-5BAD-367B-0D37-09C69C13C4D1}"/>
                </a:ext>
              </a:extLst>
            </p:cNvPr>
            <p:cNvSpPr/>
            <p:nvPr/>
          </p:nvSpPr>
          <p:spPr>
            <a:xfrm>
              <a:off x="600813" y="2033941"/>
              <a:ext cx="360156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TW" altLang="en-US" sz="1200" b="0" cap="none" spc="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1D9142F-B82E-2843-4882-0C44A2D87B6D}"/>
                </a:ext>
              </a:extLst>
            </p:cNvPr>
            <p:cNvSpPr/>
            <p:nvPr/>
          </p:nvSpPr>
          <p:spPr>
            <a:xfrm>
              <a:off x="2168399" y="1090679"/>
              <a:ext cx="261610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TW" altLang="en-US" sz="1200" b="0" cap="none" spc="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8383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01186D1A-370B-5AC5-F24E-292C4CFCDE91}"/>
              </a:ext>
            </a:extLst>
          </p:cNvPr>
          <p:cNvSpPr txBox="1"/>
          <p:nvPr/>
        </p:nvSpPr>
        <p:spPr>
          <a:xfrm>
            <a:off x="6286499" y="2827194"/>
            <a:ext cx="58007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16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Round 2 </a:t>
            </a:r>
            <a:r>
              <a:rPr lang="en-US" altLang="zh-TW" sz="1600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 </a:t>
            </a:r>
          </a:p>
          <a:p>
            <a:pPr algn="just"/>
            <a:r>
              <a:rPr lang="zh-TW" altLang="en-US" sz="16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依照 </a:t>
            </a:r>
            <a:r>
              <a:rPr lang="en-US" altLang="zh-TW" sz="16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Round</a:t>
            </a:r>
            <a:r>
              <a:rPr lang="en-US" altLang="zh-TW" sz="1600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1 </a:t>
            </a:r>
            <a:r>
              <a:rPr lang="zh-TW" altLang="en-US" sz="1600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的步驟尋找</a:t>
            </a:r>
            <a:r>
              <a:rPr lang="en-US" altLang="zh-TW" sz="1600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&lt;00..1&gt;</a:t>
            </a:r>
            <a:r>
              <a:rPr lang="zh-TW" altLang="en-US" sz="1600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。序列的頭尾以 </a:t>
            </a:r>
            <a:r>
              <a:rPr lang="en-US" altLang="zh-TW" sz="1600" i="1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 </a:t>
            </a:r>
            <a:r>
              <a:rPr lang="zh-TW" altLang="en-US" sz="1600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標記。</a:t>
            </a:r>
            <a:endParaRPr lang="en-US" altLang="zh-TW" sz="1600" kern="100" spc="2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/>
            <a:r>
              <a:rPr lang="en-US" altLang="zh-TW" sz="1600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1600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合併</a:t>
            </a:r>
            <a:r>
              <a:rPr lang="en-US" altLang="zh-TW" sz="1600" b="1" kern="100" spc="2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Cycle_Partition</a:t>
            </a:r>
            <a:r>
              <a:rPr lang="zh-TW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Round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2~</a:t>
            </a:r>
            <a:r>
              <a:rPr lang="en-US" altLang="zh-TW" sz="1600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Round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</a:t>
            </a:r>
            <a:r>
              <a:rPr lang="en-US" altLang="zh-TW" sz="1600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263C1CA-17CC-FE65-B378-B27BB35FF4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16" y="1043294"/>
            <a:ext cx="5057384" cy="5229794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EB5DAAE4-AA8B-A8BB-5E38-EBC797CCBD11}"/>
              </a:ext>
            </a:extLst>
          </p:cNvPr>
          <p:cNvSpPr txBox="1"/>
          <p:nvPr/>
        </p:nvSpPr>
        <p:spPr>
          <a:xfrm>
            <a:off x="530616" y="458519"/>
            <a:ext cx="4823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KRAD_Cycle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Partition(2/3)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AD8C462-4E1D-03C7-43C9-20ACA96CF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33E040F-574A-BDF9-F24A-64DFF285A1EB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文獻探討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48276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01186D1A-370B-5AC5-F24E-292C4CFCDE91}"/>
              </a:ext>
            </a:extLst>
          </p:cNvPr>
          <p:cNvSpPr txBox="1"/>
          <p:nvPr/>
        </p:nvSpPr>
        <p:spPr>
          <a:xfrm>
            <a:off x="530616" y="1209748"/>
            <a:ext cx="8789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Round 4 : </a:t>
            </a:r>
          </a:p>
          <a:p>
            <a:r>
              <a:rPr lang="zh-TW" altLang="zh-TW" sz="16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去除</a:t>
            </a:r>
            <a:r>
              <a:rPr lang="zh-TW" altLang="en-US" sz="16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圖形中</a:t>
            </a:r>
            <a:r>
              <a:rPr lang="zh-TW" altLang="zh-TW" sz="16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所有</a:t>
            </a:r>
            <a:r>
              <a:rPr lang="zh-TW" altLang="en-US" sz="16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sz="16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X</a:t>
            </a:r>
            <a:r>
              <a:rPr lang="en-US" altLang="zh-TW" sz="16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16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標記，</a:t>
            </a:r>
            <a:r>
              <a:rPr lang="zh-TW" altLang="en-US" sz="1600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取得</a:t>
            </a:r>
            <a:r>
              <a:rPr lang="zh-TW" altLang="zh-TW" sz="16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序列</a:t>
            </a:r>
            <a:r>
              <a:rPr lang="en-US" altLang="zh-TW" sz="16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(Sequence)</a:t>
            </a:r>
            <a:r>
              <a:rPr lang="en-US" altLang="zh-TW" sz="16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16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</a:t>
            </a:r>
            <a:r>
              <a:rPr lang="en-US" altLang="zh-TW" sz="16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~</a:t>
            </a:r>
            <a:r>
              <a:rPr lang="en-US" altLang="zh-TW" sz="16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16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8</a:t>
            </a:r>
            <a:r>
              <a:rPr lang="zh-TW" altLang="en-US" sz="16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endParaRPr lang="zh-TW" altLang="en-US" sz="1600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D7BB6D5-F812-D502-D776-112F73981161}"/>
              </a:ext>
            </a:extLst>
          </p:cNvPr>
          <p:cNvGrpSpPr/>
          <p:nvPr/>
        </p:nvGrpSpPr>
        <p:grpSpPr>
          <a:xfrm>
            <a:off x="1184417" y="2461111"/>
            <a:ext cx="3652835" cy="1109258"/>
            <a:chOff x="185709" y="371507"/>
            <a:chExt cx="3652835" cy="1070646"/>
          </a:xfrm>
        </p:grpSpPr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7CF552EC-C0D9-A5F0-19B3-E0F3B87E39CE}"/>
                </a:ext>
              </a:extLst>
            </p:cNvPr>
            <p:cNvGrpSpPr/>
            <p:nvPr/>
          </p:nvGrpSpPr>
          <p:grpSpPr>
            <a:xfrm>
              <a:off x="587959" y="371507"/>
              <a:ext cx="3250585" cy="1070646"/>
              <a:chOff x="587959" y="371507"/>
              <a:chExt cx="3250585" cy="1070646"/>
            </a:xfrm>
          </p:grpSpPr>
          <p:grpSp>
            <p:nvGrpSpPr>
              <p:cNvPr id="67" name="群組 66">
                <a:extLst>
                  <a:ext uri="{FF2B5EF4-FFF2-40B4-BE49-F238E27FC236}">
                    <a16:creationId xmlns:a16="http://schemas.microsoft.com/office/drawing/2014/main" id="{8681F54D-9CD6-D1FC-C71B-CE43B7E7BC2A}"/>
                  </a:ext>
                </a:extLst>
              </p:cNvPr>
              <p:cNvGrpSpPr/>
              <p:nvPr/>
            </p:nvGrpSpPr>
            <p:grpSpPr>
              <a:xfrm>
                <a:off x="647309" y="371507"/>
                <a:ext cx="3178200" cy="725560"/>
                <a:chOff x="647309" y="371507"/>
                <a:chExt cx="3178200" cy="725560"/>
              </a:xfrm>
            </p:grpSpPr>
            <p:sp>
              <p:nvSpPr>
                <p:cNvPr id="73" name="橢圓 72">
                  <a:extLst>
                    <a:ext uri="{FF2B5EF4-FFF2-40B4-BE49-F238E27FC236}">
                      <a16:creationId xmlns:a16="http://schemas.microsoft.com/office/drawing/2014/main" id="{BCCB6FED-0FDF-60D5-7615-9451917A4629}"/>
                    </a:ext>
                  </a:extLst>
                </p:cNvPr>
                <p:cNvSpPr/>
                <p:nvPr/>
              </p:nvSpPr>
              <p:spPr>
                <a:xfrm>
                  <a:off x="647309" y="737067"/>
                  <a:ext cx="360000" cy="3600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4" name="橢圓 73">
                  <a:extLst>
                    <a:ext uri="{FF2B5EF4-FFF2-40B4-BE49-F238E27FC236}">
                      <a16:creationId xmlns:a16="http://schemas.microsoft.com/office/drawing/2014/main" id="{B5E64B07-AEE2-248E-EB2B-762737E02C98}"/>
                    </a:ext>
                  </a:extLst>
                </p:cNvPr>
                <p:cNvSpPr/>
                <p:nvPr/>
              </p:nvSpPr>
              <p:spPr>
                <a:xfrm>
                  <a:off x="1351859" y="737067"/>
                  <a:ext cx="360000" cy="3600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5" name="橢圓 74">
                  <a:extLst>
                    <a:ext uri="{FF2B5EF4-FFF2-40B4-BE49-F238E27FC236}">
                      <a16:creationId xmlns:a16="http://schemas.microsoft.com/office/drawing/2014/main" id="{44212515-7F81-A06D-5A68-AE7B405DA1B3}"/>
                    </a:ext>
                  </a:extLst>
                </p:cNvPr>
                <p:cNvSpPr/>
                <p:nvPr/>
              </p:nvSpPr>
              <p:spPr>
                <a:xfrm>
                  <a:off x="2760959" y="733188"/>
                  <a:ext cx="360000" cy="3600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6" name="橢圓 75">
                  <a:extLst>
                    <a:ext uri="{FF2B5EF4-FFF2-40B4-BE49-F238E27FC236}">
                      <a16:creationId xmlns:a16="http://schemas.microsoft.com/office/drawing/2014/main" id="{BF6CC3C6-0DE2-ADFB-B78E-D0A0A6EE4A7A}"/>
                    </a:ext>
                  </a:extLst>
                </p:cNvPr>
                <p:cNvSpPr/>
                <p:nvPr/>
              </p:nvSpPr>
              <p:spPr>
                <a:xfrm>
                  <a:off x="2056409" y="737067"/>
                  <a:ext cx="360000" cy="3600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7" name="橢圓 76">
                  <a:extLst>
                    <a:ext uri="{FF2B5EF4-FFF2-40B4-BE49-F238E27FC236}">
                      <a16:creationId xmlns:a16="http://schemas.microsoft.com/office/drawing/2014/main" id="{E77DB3F0-6778-9D57-DE78-F6E9B0D16104}"/>
                    </a:ext>
                  </a:extLst>
                </p:cNvPr>
                <p:cNvSpPr/>
                <p:nvPr/>
              </p:nvSpPr>
              <p:spPr>
                <a:xfrm>
                  <a:off x="3465509" y="733188"/>
                  <a:ext cx="360000" cy="3600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78" name="直線接點 77">
                  <a:extLst>
                    <a:ext uri="{FF2B5EF4-FFF2-40B4-BE49-F238E27FC236}">
                      <a16:creationId xmlns:a16="http://schemas.microsoft.com/office/drawing/2014/main" id="{FF44453E-51C8-0BA2-4CF4-79BCB1E847B6}"/>
                    </a:ext>
                  </a:extLst>
                </p:cNvPr>
                <p:cNvCxnSpPr>
                  <a:stCxn id="73" idx="6"/>
                  <a:endCxn id="74" idx="2"/>
                </p:cNvCxnSpPr>
                <p:nvPr/>
              </p:nvCxnSpPr>
              <p:spPr>
                <a:xfrm>
                  <a:off x="1007309" y="917067"/>
                  <a:ext cx="34455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線接點 78">
                  <a:extLst>
                    <a:ext uri="{FF2B5EF4-FFF2-40B4-BE49-F238E27FC236}">
                      <a16:creationId xmlns:a16="http://schemas.microsoft.com/office/drawing/2014/main" id="{A73FE9C3-C6C7-9678-4BDD-CD1ED61CDDCE}"/>
                    </a:ext>
                  </a:extLst>
                </p:cNvPr>
                <p:cNvCxnSpPr>
                  <a:stCxn id="74" idx="6"/>
                  <a:endCxn id="76" idx="2"/>
                </p:cNvCxnSpPr>
                <p:nvPr/>
              </p:nvCxnSpPr>
              <p:spPr>
                <a:xfrm>
                  <a:off x="1711859" y="917067"/>
                  <a:ext cx="34455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線接點 79">
                  <a:extLst>
                    <a:ext uri="{FF2B5EF4-FFF2-40B4-BE49-F238E27FC236}">
                      <a16:creationId xmlns:a16="http://schemas.microsoft.com/office/drawing/2014/main" id="{E8090A11-B413-C01E-E6B0-AD49AFA0A397}"/>
                    </a:ext>
                  </a:extLst>
                </p:cNvPr>
                <p:cNvCxnSpPr>
                  <a:stCxn id="76" idx="6"/>
                  <a:endCxn id="75" idx="2"/>
                </p:cNvCxnSpPr>
                <p:nvPr/>
              </p:nvCxnSpPr>
              <p:spPr>
                <a:xfrm flipV="1">
                  <a:off x="2416409" y="913188"/>
                  <a:ext cx="344550" cy="3879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線接點 80">
                  <a:extLst>
                    <a:ext uri="{FF2B5EF4-FFF2-40B4-BE49-F238E27FC236}">
                      <a16:creationId xmlns:a16="http://schemas.microsoft.com/office/drawing/2014/main" id="{FEA8D413-0D99-1744-D44E-01633A79C9CE}"/>
                    </a:ext>
                  </a:extLst>
                </p:cNvPr>
                <p:cNvCxnSpPr>
                  <a:stCxn id="75" idx="6"/>
                  <a:endCxn id="77" idx="2"/>
                </p:cNvCxnSpPr>
                <p:nvPr/>
              </p:nvCxnSpPr>
              <p:spPr>
                <a:xfrm>
                  <a:off x="3120959" y="913188"/>
                  <a:ext cx="34455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2" name="矩形 81">
                  <a:extLst>
                    <a:ext uri="{FF2B5EF4-FFF2-40B4-BE49-F238E27FC236}">
                      <a16:creationId xmlns:a16="http://schemas.microsoft.com/office/drawing/2014/main" id="{DD68903F-487A-41A0-5C0F-9237E7B3799D}"/>
                    </a:ext>
                  </a:extLst>
                </p:cNvPr>
                <p:cNvSpPr/>
                <p:nvPr/>
              </p:nvSpPr>
              <p:spPr>
                <a:xfrm>
                  <a:off x="723806" y="371507"/>
                  <a:ext cx="207006" cy="28205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en-US" altLang="zh-TW" sz="1200" b="0" cap="none" spc="0" dirty="0">
                      <a:ln w="0"/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  <a:endParaRPr lang="zh-TW" altLang="en-US" sz="1200" b="0" cap="none" spc="0" dirty="0">
                    <a:ln w="0"/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75098A05-4CCC-596D-0C9C-812A77077AFD}"/>
                    </a:ext>
                  </a:extLst>
                </p:cNvPr>
                <p:cNvSpPr/>
                <p:nvPr/>
              </p:nvSpPr>
              <p:spPr>
                <a:xfrm>
                  <a:off x="1428356" y="371507"/>
                  <a:ext cx="207006" cy="28205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en-US" altLang="zh-TW" sz="1200" b="0" cap="none" spc="0" dirty="0">
                      <a:ln w="0"/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  <a:endParaRPr lang="zh-TW" altLang="en-US" sz="1200" b="0" cap="none" spc="0" dirty="0">
                    <a:ln w="0"/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FE9899E6-6111-FFE3-96D8-EB707D0EF67D}"/>
                    </a:ext>
                  </a:extLst>
                </p:cNvPr>
                <p:cNvSpPr/>
                <p:nvPr/>
              </p:nvSpPr>
              <p:spPr>
                <a:xfrm>
                  <a:off x="2132906" y="371507"/>
                  <a:ext cx="207006" cy="28205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en-US" altLang="zh-TW" sz="1200" b="0" cap="none" spc="0" dirty="0">
                      <a:ln w="0"/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  <a:endParaRPr lang="zh-TW" altLang="en-US" sz="1200" b="0" cap="none" spc="0" dirty="0">
                    <a:ln w="0"/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8B28B972-1666-6A11-1969-47C6267BAFEA}"/>
                    </a:ext>
                  </a:extLst>
                </p:cNvPr>
                <p:cNvSpPr/>
                <p:nvPr/>
              </p:nvSpPr>
              <p:spPr>
                <a:xfrm>
                  <a:off x="2837456" y="371507"/>
                  <a:ext cx="207006" cy="28205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en-US" altLang="zh-TW" sz="1200" b="0" cap="none" spc="0" dirty="0">
                      <a:ln w="0"/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  <a:endParaRPr lang="zh-TW" altLang="en-US" sz="1200" b="0" cap="none" spc="0" dirty="0">
                    <a:ln w="0"/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6" name="矩形 85">
                  <a:extLst>
                    <a:ext uri="{FF2B5EF4-FFF2-40B4-BE49-F238E27FC236}">
                      <a16:creationId xmlns:a16="http://schemas.microsoft.com/office/drawing/2014/main" id="{A72FA060-5E7F-2A64-B421-5AAC419A4CAF}"/>
                    </a:ext>
                  </a:extLst>
                </p:cNvPr>
                <p:cNvSpPr/>
                <p:nvPr/>
              </p:nvSpPr>
              <p:spPr>
                <a:xfrm>
                  <a:off x="3542006" y="392697"/>
                  <a:ext cx="207006" cy="28205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en-US" altLang="zh-TW" sz="1200" b="0" cap="none" spc="0" dirty="0">
                      <a:ln w="0"/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TW" altLang="en-US" sz="1200" b="0" cap="none" spc="0" dirty="0">
                    <a:ln w="0"/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A349851B-ACB1-E926-74F7-46E642C7CD3D}"/>
                  </a:ext>
                </a:extLst>
              </p:cNvPr>
              <p:cNvSpPr/>
              <p:nvPr/>
            </p:nvSpPr>
            <p:spPr>
              <a:xfrm>
                <a:off x="3478545" y="1161696"/>
                <a:ext cx="359999" cy="26735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1200" dirty="0">
                    <a:ln w="0"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7F82A01C-5BFD-75CC-00CE-41C6BAA6687D}"/>
                  </a:ext>
                </a:extLst>
              </p:cNvPr>
              <p:cNvSpPr/>
              <p:nvPr/>
            </p:nvSpPr>
            <p:spPr>
              <a:xfrm>
                <a:off x="2762510" y="1161697"/>
                <a:ext cx="358450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1200" dirty="0">
                    <a:ln w="0"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TW" altLang="en-US" sz="1200" b="0" cap="none" spc="0" baseline="-25000" dirty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BC449F6F-5DB3-FAD6-5795-F8C7BC46E756}"/>
                  </a:ext>
                </a:extLst>
              </p:cNvPr>
              <p:cNvSpPr/>
              <p:nvPr/>
            </p:nvSpPr>
            <p:spPr>
              <a:xfrm>
                <a:off x="1287109" y="1165154"/>
                <a:ext cx="489499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1200" dirty="0">
                    <a:ln w="0"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TW" altLang="en-US" sz="1200" b="0" cap="none" spc="0" baseline="-25000" dirty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1A3B6068-0056-04A6-A00C-7EFA9677F87C}"/>
                  </a:ext>
                </a:extLst>
              </p:cNvPr>
              <p:cNvSpPr/>
              <p:nvPr/>
            </p:nvSpPr>
            <p:spPr>
              <a:xfrm>
                <a:off x="2059511" y="1161696"/>
                <a:ext cx="358450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1200" dirty="0">
                    <a:ln w="0"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TW" altLang="en-US" sz="1200" b="0" cap="none" spc="0" baseline="-25000" dirty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6DA3D9DF-9CD8-A326-C01F-0BC5087371ED}"/>
                  </a:ext>
                </a:extLst>
              </p:cNvPr>
              <p:cNvSpPr/>
              <p:nvPr/>
            </p:nvSpPr>
            <p:spPr>
              <a:xfrm>
                <a:off x="587959" y="1161697"/>
                <a:ext cx="478700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1200" dirty="0">
                    <a:ln w="0"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16</a:t>
                </a:r>
                <a:endParaRPr lang="zh-TW" altLang="en-US" sz="1200" b="0" cap="none" spc="0" baseline="-25000" dirty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9B90E6C8-A575-A4FE-F937-CD344A2F369F}"/>
                </a:ext>
              </a:extLst>
            </p:cNvPr>
            <p:cNvSpPr/>
            <p:nvPr/>
          </p:nvSpPr>
          <p:spPr>
            <a:xfrm>
              <a:off x="185709" y="776510"/>
              <a:ext cx="402250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i="1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TW" sz="1200" b="0" cap="none" spc="0" baseline="-25000" dirty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1200" b="0" cap="none" spc="0" baseline="-250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91D38980-255B-1B34-3EF3-1903D727F365}"/>
              </a:ext>
            </a:extLst>
          </p:cNvPr>
          <p:cNvGrpSpPr/>
          <p:nvPr/>
        </p:nvGrpSpPr>
        <p:grpSpPr>
          <a:xfrm>
            <a:off x="5334796" y="2467601"/>
            <a:ext cx="1526150" cy="1105569"/>
            <a:chOff x="185709" y="1823883"/>
            <a:chExt cx="1526150" cy="1086060"/>
          </a:xfrm>
        </p:grpSpPr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B501F0B9-F7B0-D09C-D1E2-BD6A7216FD4F}"/>
                </a:ext>
              </a:extLst>
            </p:cNvPr>
            <p:cNvGrpSpPr/>
            <p:nvPr/>
          </p:nvGrpSpPr>
          <p:grpSpPr>
            <a:xfrm>
              <a:off x="647309" y="1823883"/>
              <a:ext cx="1064550" cy="725560"/>
              <a:chOff x="647309" y="371507"/>
              <a:chExt cx="1064550" cy="725560"/>
            </a:xfrm>
          </p:grpSpPr>
          <p:sp>
            <p:nvSpPr>
              <p:cNvPr id="60" name="橢圓 59">
                <a:extLst>
                  <a:ext uri="{FF2B5EF4-FFF2-40B4-BE49-F238E27FC236}">
                    <a16:creationId xmlns:a16="http://schemas.microsoft.com/office/drawing/2014/main" id="{EE101880-512E-CAEA-A3B9-632B2161DF64}"/>
                  </a:ext>
                </a:extLst>
              </p:cNvPr>
              <p:cNvSpPr/>
              <p:nvPr/>
            </p:nvSpPr>
            <p:spPr>
              <a:xfrm>
                <a:off x="647309" y="737067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6B1521E5-DE14-5BB1-3F85-72760A368EC0}"/>
                  </a:ext>
                </a:extLst>
              </p:cNvPr>
              <p:cNvSpPr/>
              <p:nvPr/>
            </p:nvSpPr>
            <p:spPr>
              <a:xfrm>
                <a:off x="1351859" y="737067"/>
                <a:ext cx="360000" cy="3600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62" name="直線接點 61">
                <a:extLst>
                  <a:ext uri="{FF2B5EF4-FFF2-40B4-BE49-F238E27FC236}">
                    <a16:creationId xmlns:a16="http://schemas.microsoft.com/office/drawing/2014/main" id="{7D19EECB-A3BD-2246-52ED-F9B7E88914C2}"/>
                  </a:ext>
                </a:extLst>
              </p:cNvPr>
              <p:cNvCxnSpPr>
                <a:stCxn id="60" idx="6"/>
                <a:endCxn id="61" idx="2"/>
              </p:cNvCxnSpPr>
              <p:nvPr/>
            </p:nvCxnSpPr>
            <p:spPr>
              <a:xfrm>
                <a:off x="1007309" y="917067"/>
                <a:ext cx="34455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0C609A3A-F93B-CDFA-4356-F303A8708BAE}"/>
                  </a:ext>
                </a:extLst>
              </p:cNvPr>
              <p:cNvSpPr/>
              <p:nvPr/>
            </p:nvSpPr>
            <p:spPr>
              <a:xfrm>
                <a:off x="723806" y="371507"/>
                <a:ext cx="207006" cy="28205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1200" b="0" cap="none" spc="0" dirty="0">
                    <a:ln w="0"/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TW" altLang="en-US" sz="1200" b="0" cap="none" spc="0" dirty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B1D206FF-2872-076B-DAC1-E81AFEEF38BF}"/>
                  </a:ext>
                </a:extLst>
              </p:cNvPr>
              <p:cNvSpPr/>
              <p:nvPr/>
            </p:nvSpPr>
            <p:spPr>
              <a:xfrm>
                <a:off x="1428356" y="371507"/>
                <a:ext cx="207006" cy="28205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1200" b="0" cap="none" spc="0" dirty="0">
                    <a:ln w="0"/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TW" altLang="en-US" sz="1200" b="0" cap="none" spc="0" dirty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ABE48804-9735-E06F-FFD6-B27D1AA75807}"/>
                </a:ext>
              </a:extLst>
            </p:cNvPr>
            <p:cNvSpPr/>
            <p:nvPr/>
          </p:nvSpPr>
          <p:spPr>
            <a:xfrm>
              <a:off x="1351858" y="2632944"/>
              <a:ext cx="359999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zh-TW" altLang="en-US" sz="1200" b="0" cap="none" spc="0" baseline="-250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97DAB37-5609-1BA8-625E-56E6CFCBB515}"/>
                </a:ext>
              </a:extLst>
            </p:cNvPr>
            <p:cNvSpPr/>
            <p:nvPr/>
          </p:nvSpPr>
          <p:spPr>
            <a:xfrm>
              <a:off x="648859" y="2630492"/>
              <a:ext cx="358450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TW" altLang="en-US" sz="1200" b="0" cap="none" spc="0" baseline="-250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2E571ECD-1028-2913-01CF-1CD5327EDD08}"/>
                </a:ext>
              </a:extLst>
            </p:cNvPr>
            <p:cNvSpPr/>
            <p:nvPr/>
          </p:nvSpPr>
          <p:spPr>
            <a:xfrm>
              <a:off x="185709" y="2230943"/>
              <a:ext cx="402250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i="1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TW" sz="1200" b="0" cap="none" spc="0" baseline="-25000" dirty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1200" b="0" cap="none" spc="0" baseline="-250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754B256E-2EC5-80AB-73CB-601782EDFA21}"/>
              </a:ext>
            </a:extLst>
          </p:cNvPr>
          <p:cNvGrpSpPr/>
          <p:nvPr/>
        </p:nvGrpSpPr>
        <p:grpSpPr>
          <a:xfrm>
            <a:off x="7499634" y="2463188"/>
            <a:ext cx="817717" cy="1086466"/>
            <a:chOff x="189592" y="2996980"/>
            <a:chExt cx="817717" cy="1016006"/>
          </a:xfrm>
        </p:grpSpPr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841F9C96-36CF-13FF-EF84-7065DD96CCB8}"/>
                </a:ext>
              </a:extLst>
            </p:cNvPr>
            <p:cNvGrpSpPr/>
            <p:nvPr/>
          </p:nvGrpSpPr>
          <p:grpSpPr>
            <a:xfrm>
              <a:off x="647309" y="2996980"/>
              <a:ext cx="360000" cy="725560"/>
              <a:chOff x="647309" y="371507"/>
              <a:chExt cx="360000" cy="725560"/>
            </a:xfrm>
          </p:grpSpPr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074B8CD0-4E26-9820-3F59-10888C706136}"/>
                  </a:ext>
                </a:extLst>
              </p:cNvPr>
              <p:cNvSpPr/>
              <p:nvPr/>
            </p:nvSpPr>
            <p:spPr>
              <a:xfrm>
                <a:off x="647309" y="737067"/>
                <a:ext cx="360000" cy="3600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8A38B196-EBB8-F5FC-C293-8379F8FEFE67}"/>
                  </a:ext>
                </a:extLst>
              </p:cNvPr>
              <p:cNvSpPr/>
              <p:nvPr/>
            </p:nvSpPr>
            <p:spPr>
              <a:xfrm>
                <a:off x="723806" y="371507"/>
                <a:ext cx="207006" cy="28205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1200" b="0" cap="none" spc="0" dirty="0">
                    <a:ln w="0"/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TW" altLang="en-US" sz="1200" b="0" cap="none" spc="0" dirty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B669C1CD-8D47-9BEC-F179-BD387C769D3D}"/>
                </a:ext>
              </a:extLst>
            </p:cNvPr>
            <p:cNvSpPr/>
            <p:nvPr/>
          </p:nvSpPr>
          <p:spPr>
            <a:xfrm>
              <a:off x="647309" y="3753951"/>
              <a:ext cx="359999" cy="25903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endParaRPr lang="zh-TW" altLang="en-US" sz="1200" b="0" cap="none" spc="0" baseline="-250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4635D4F8-A797-60A5-B6FE-6362C86A25EB}"/>
                </a:ext>
              </a:extLst>
            </p:cNvPr>
            <p:cNvSpPr/>
            <p:nvPr/>
          </p:nvSpPr>
          <p:spPr>
            <a:xfrm>
              <a:off x="189592" y="3407907"/>
              <a:ext cx="402250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i="1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TW" sz="1200" b="0" cap="none" spc="0" baseline="-25000" dirty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TW" altLang="en-US" sz="1200" b="0" cap="none" spc="0" baseline="-250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41F7B9E2-AFE6-3CCC-3EBE-9843526323AE}"/>
              </a:ext>
            </a:extLst>
          </p:cNvPr>
          <p:cNvGrpSpPr/>
          <p:nvPr/>
        </p:nvGrpSpPr>
        <p:grpSpPr>
          <a:xfrm>
            <a:off x="8998289" y="2479094"/>
            <a:ext cx="821600" cy="1086466"/>
            <a:chOff x="185709" y="4172857"/>
            <a:chExt cx="821600" cy="1025342"/>
          </a:xfrm>
        </p:grpSpPr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DE2C1A9F-92F1-2776-CF9F-B57EC86ED1B4}"/>
                </a:ext>
              </a:extLst>
            </p:cNvPr>
            <p:cNvGrpSpPr/>
            <p:nvPr/>
          </p:nvGrpSpPr>
          <p:grpSpPr>
            <a:xfrm>
              <a:off x="647309" y="4172857"/>
              <a:ext cx="360000" cy="725560"/>
              <a:chOff x="647309" y="371507"/>
              <a:chExt cx="360000" cy="725560"/>
            </a:xfrm>
          </p:grpSpPr>
          <p:sp>
            <p:nvSpPr>
              <p:cNvPr id="49" name="橢圓 48">
                <a:extLst>
                  <a:ext uri="{FF2B5EF4-FFF2-40B4-BE49-F238E27FC236}">
                    <a16:creationId xmlns:a16="http://schemas.microsoft.com/office/drawing/2014/main" id="{453D1346-52E1-EA7F-AEF9-F35131F63B5C}"/>
                  </a:ext>
                </a:extLst>
              </p:cNvPr>
              <p:cNvSpPr/>
              <p:nvPr/>
            </p:nvSpPr>
            <p:spPr>
              <a:xfrm>
                <a:off x="647309" y="737067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A108BAEE-5706-8531-C401-00409A765FA8}"/>
                  </a:ext>
                </a:extLst>
              </p:cNvPr>
              <p:cNvSpPr/>
              <p:nvPr/>
            </p:nvSpPr>
            <p:spPr>
              <a:xfrm>
                <a:off x="723806" y="371507"/>
                <a:ext cx="207006" cy="28205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1200" b="0" cap="none" spc="0" dirty="0">
                    <a:ln w="0"/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TW" altLang="en-US" sz="1200" b="0" cap="none" spc="0" dirty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DA9651E9-970E-06C0-34D9-D888C4CEEA92}"/>
                </a:ext>
              </a:extLst>
            </p:cNvPr>
            <p:cNvSpPr/>
            <p:nvPr/>
          </p:nvSpPr>
          <p:spPr>
            <a:xfrm>
              <a:off x="647308" y="4933904"/>
              <a:ext cx="359999" cy="26429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TW" altLang="en-US" sz="1200" b="0" cap="none" spc="0" baseline="-250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CFE77073-1EFD-AF86-69D6-917A1C450A0D}"/>
                </a:ext>
              </a:extLst>
            </p:cNvPr>
            <p:cNvSpPr/>
            <p:nvPr/>
          </p:nvSpPr>
          <p:spPr>
            <a:xfrm>
              <a:off x="185709" y="4579917"/>
              <a:ext cx="402250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i="1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TW" sz="1200" b="0" cap="none" spc="0" baseline="-25000" dirty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TW" altLang="en-US" sz="1200" b="0" cap="none" spc="0" baseline="-250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DF56E901-3E3D-838F-C5DB-64FD986154D5}"/>
              </a:ext>
            </a:extLst>
          </p:cNvPr>
          <p:cNvGrpSpPr/>
          <p:nvPr/>
        </p:nvGrpSpPr>
        <p:grpSpPr>
          <a:xfrm>
            <a:off x="1188582" y="3732236"/>
            <a:ext cx="817435" cy="1069490"/>
            <a:chOff x="189874" y="5270793"/>
            <a:chExt cx="817435" cy="1002695"/>
          </a:xfrm>
        </p:grpSpPr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24E82406-E7E0-D6E8-3206-E2B75AC51023}"/>
                </a:ext>
              </a:extLst>
            </p:cNvPr>
            <p:cNvGrpSpPr/>
            <p:nvPr/>
          </p:nvGrpSpPr>
          <p:grpSpPr>
            <a:xfrm>
              <a:off x="647309" y="5270793"/>
              <a:ext cx="360000" cy="725560"/>
              <a:chOff x="647309" y="371507"/>
              <a:chExt cx="360000" cy="725560"/>
            </a:xfrm>
          </p:grpSpPr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116C30E7-1F54-116C-B926-BBD01AC28B6D}"/>
                  </a:ext>
                </a:extLst>
              </p:cNvPr>
              <p:cNvSpPr/>
              <p:nvPr/>
            </p:nvSpPr>
            <p:spPr>
              <a:xfrm>
                <a:off x="647309" y="737067"/>
                <a:ext cx="360000" cy="3600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10CC0BD5-2F45-3251-8105-C5C7B1E04A26}"/>
                  </a:ext>
                </a:extLst>
              </p:cNvPr>
              <p:cNvSpPr/>
              <p:nvPr/>
            </p:nvSpPr>
            <p:spPr>
              <a:xfrm>
                <a:off x="723806" y="371507"/>
                <a:ext cx="207006" cy="28205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1200" b="0" cap="none" spc="0" dirty="0">
                    <a:ln w="0"/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TW" altLang="en-US" sz="1200" b="0" cap="none" spc="0" dirty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F0141862-31C3-53A7-145D-BB9FD367497D}"/>
                </a:ext>
              </a:extLst>
            </p:cNvPr>
            <p:cNvSpPr/>
            <p:nvPr/>
          </p:nvSpPr>
          <p:spPr>
            <a:xfrm>
              <a:off x="647308" y="6013789"/>
              <a:ext cx="359999" cy="2596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9</a:t>
              </a:r>
              <a:endParaRPr lang="zh-TW" altLang="en-US" sz="1200" b="0" cap="none" spc="0" baseline="-250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33184FAB-3596-A9A7-00B9-FF03B17F922E}"/>
                </a:ext>
              </a:extLst>
            </p:cNvPr>
            <p:cNvSpPr/>
            <p:nvPr/>
          </p:nvSpPr>
          <p:spPr>
            <a:xfrm>
              <a:off x="189874" y="5677853"/>
              <a:ext cx="402250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i="1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TW" sz="1200" b="0" cap="none" spc="0" baseline="-25000" dirty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TW" altLang="en-US" sz="1200" b="0" cap="none" spc="0" baseline="-250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D59DBA98-CEFE-15A3-9C16-AD3EAD4A01F3}"/>
              </a:ext>
            </a:extLst>
          </p:cNvPr>
          <p:cNvGrpSpPr/>
          <p:nvPr/>
        </p:nvGrpSpPr>
        <p:grpSpPr>
          <a:xfrm>
            <a:off x="2723686" y="3764175"/>
            <a:ext cx="1543297" cy="1069491"/>
            <a:chOff x="6169671" y="367628"/>
            <a:chExt cx="1543297" cy="1042309"/>
          </a:xfrm>
        </p:grpSpPr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FD92D042-543F-2C8A-4934-B145BB055D3B}"/>
                </a:ext>
              </a:extLst>
            </p:cNvPr>
            <p:cNvGrpSpPr/>
            <p:nvPr/>
          </p:nvGrpSpPr>
          <p:grpSpPr>
            <a:xfrm>
              <a:off x="6648418" y="367628"/>
              <a:ext cx="1064550" cy="725560"/>
              <a:chOff x="647309" y="371507"/>
              <a:chExt cx="1064550" cy="725560"/>
            </a:xfrm>
          </p:grpSpPr>
          <p:sp>
            <p:nvSpPr>
              <p:cNvPr id="36" name="橢圓 35">
                <a:extLst>
                  <a:ext uri="{FF2B5EF4-FFF2-40B4-BE49-F238E27FC236}">
                    <a16:creationId xmlns:a16="http://schemas.microsoft.com/office/drawing/2014/main" id="{32BA02E7-DCB6-E9B5-AEB8-CBBC27E16DDF}"/>
                  </a:ext>
                </a:extLst>
              </p:cNvPr>
              <p:cNvSpPr/>
              <p:nvPr/>
            </p:nvSpPr>
            <p:spPr>
              <a:xfrm>
                <a:off x="647309" y="737067"/>
                <a:ext cx="360000" cy="3600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603FF3DA-6BE8-785D-D6EE-9884C63DD322}"/>
                  </a:ext>
                </a:extLst>
              </p:cNvPr>
              <p:cNvSpPr/>
              <p:nvPr/>
            </p:nvSpPr>
            <p:spPr>
              <a:xfrm>
                <a:off x="1351859" y="737067"/>
                <a:ext cx="360000" cy="3600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8" name="直線接點 37">
                <a:extLst>
                  <a:ext uri="{FF2B5EF4-FFF2-40B4-BE49-F238E27FC236}">
                    <a16:creationId xmlns:a16="http://schemas.microsoft.com/office/drawing/2014/main" id="{5FC6F6EA-CE94-6A45-253A-DFFADE992CEE}"/>
                  </a:ext>
                </a:extLst>
              </p:cNvPr>
              <p:cNvCxnSpPr>
                <a:stCxn id="36" idx="6"/>
                <a:endCxn id="37" idx="2"/>
              </p:cNvCxnSpPr>
              <p:nvPr/>
            </p:nvCxnSpPr>
            <p:spPr>
              <a:xfrm>
                <a:off x="1007309" y="917067"/>
                <a:ext cx="34455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B773B865-E921-76D9-2B82-AF8784DFF79A}"/>
                  </a:ext>
                </a:extLst>
              </p:cNvPr>
              <p:cNvSpPr/>
              <p:nvPr/>
            </p:nvSpPr>
            <p:spPr>
              <a:xfrm>
                <a:off x="723806" y="371507"/>
                <a:ext cx="207006" cy="28205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1200" b="0" cap="none" spc="0" dirty="0">
                    <a:ln w="0"/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TW" altLang="en-US" sz="1200" b="0" cap="none" spc="0" dirty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A908858E-D4E5-F01C-146E-C66D5EA85944}"/>
                  </a:ext>
                </a:extLst>
              </p:cNvPr>
              <p:cNvSpPr/>
              <p:nvPr/>
            </p:nvSpPr>
            <p:spPr>
              <a:xfrm>
                <a:off x="1428356" y="371507"/>
                <a:ext cx="207006" cy="28205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1200" b="0" cap="none" spc="0" dirty="0">
                    <a:ln w="0"/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TW" altLang="en-US" sz="1200" b="0" cap="none" spc="0" dirty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F1397EE-ADA6-F94A-4EA8-C731D6934C27}"/>
                </a:ext>
              </a:extLst>
            </p:cNvPr>
            <p:cNvSpPr/>
            <p:nvPr/>
          </p:nvSpPr>
          <p:spPr>
            <a:xfrm>
              <a:off x="7352969" y="1132737"/>
              <a:ext cx="359999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  <a:endParaRPr lang="zh-TW" altLang="en-US" sz="1200" b="0" cap="none" spc="0" baseline="-250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EEEC5721-F5C3-F3D5-A2BB-7C910FB1F2BB}"/>
                </a:ext>
              </a:extLst>
            </p:cNvPr>
            <p:cNvSpPr/>
            <p:nvPr/>
          </p:nvSpPr>
          <p:spPr>
            <a:xfrm>
              <a:off x="6649970" y="1132938"/>
              <a:ext cx="358450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endParaRPr lang="zh-TW" altLang="en-US" sz="1200" b="0" cap="none" spc="0" baseline="-250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0646FCA6-8494-5714-F3E1-C56229C48E54}"/>
                </a:ext>
              </a:extLst>
            </p:cNvPr>
            <p:cNvSpPr/>
            <p:nvPr/>
          </p:nvSpPr>
          <p:spPr>
            <a:xfrm>
              <a:off x="6169671" y="774688"/>
              <a:ext cx="402250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i="1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TW" sz="1200" b="0" cap="none" spc="0" baseline="-25000" dirty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zh-TW" altLang="en-US" sz="1200" b="0" cap="none" spc="0" baseline="-250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B0687D8F-127F-5E62-6759-BF059BDA48B9}"/>
              </a:ext>
            </a:extLst>
          </p:cNvPr>
          <p:cNvGrpSpPr/>
          <p:nvPr/>
        </p:nvGrpSpPr>
        <p:grpSpPr>
          <a:xfrm>
            <a:off x="4915335" y="3762899"/>
            <a:ext cx="1543297" cy="1056505"/>
            <a:chOff x="6169671" y="1541824"/>
            <a:chExt cx="1543297" cy="1056505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7DD99240-F303-CC0F-9FAB-A1FA1EE6CF96}"/>
                </a:ext>
              </a:extLst>
            </p:cNvPr>
            <p:cNvGrpSpPr/>
            <p:nvPr/>
          </p:nvGrpSpPr>
          <p:grpSpPr>
            <a:xfrm>
              <a:off x="6648418" y="1541824"/>
              <a:ext cx="1064550" cy="725560"/>
              <a:chOff x="647309" y="371507"/>
              <a:chExt cx="1064550" cy="725560"/>
            </a:xfrm>
          </p:grpSpPr>
          <p:sp>
            <p:nvSpPr>
              <p:cNvPr id="27" name="橢圓 26">
                <a:extLst>
                  <a:ext uri="{FF2B5EF4-FFF2-40B4-BE49-F238E27FC236}">
                    <a16:creationId xmlns:a16="http://schemas.microsoft.com/office/drawing/2014/main" id="{034B3F36-496B-5853-7ACC-4BAF5B62FCC1}"/>
                  </a:ext>
                </a:extLst>
              </p:cNvPr>
              <p:cNvSpPr/>
              <p:nvPr/>
            </p:nvSpPr>
            <p:spPr>
              <a:xfrm>
                <a:off x="647309" y="737067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橢圓 27">
                <a:extLst>
                  <a:ext uri="{FF2B5EF4-FFF2-40B4-BE49-F238E27FC236}">
                    <a16:creationId xmlns:a16="http://schemas.microsoft.com/office/drawing/2014/main" id="{CEA230F7-A975-6C50-80A5-79247517CA88}"/>
                  </a:ext>
                </a:extLst>
              </p:cNvPr>
              <p:cNvSpPr/>
              <p:nvPr/>
            </p:nvSpPr>
            <p:spPr>
              <a:xfrm>
                <a:off x="1351859" y="737067"/>
                <a:ext cx="360000" cy="3600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9" name="直線接點 28">
                <a:extLst>
                  <a:ext uri="{FF2B5EF4-FFF2-40B4-BE49-F238E27FC236}">
                    <a16:creationId xmlns:a16="http://schemas.microsoft.com/office/drawing/2014/main" id="{F2B7F0CE-B269-AF44-BEC7-068AC14DB8B1}"/>
                  </a:ext>
                </a:extLst>
              </p:cNvPr>
              <p:cNvCxnSpPr>
                <a:stCxn id="27" idx="6"/>
                <a:endCxn id="28" idx="2"/>
              </p:cNvCxnSpPr>
              <p:nvPr/>
            </p:nvCxnSpPr>
            <p:spPr>
              <a:xfrm>
                <a:off x="1007309" y="917067"/>
                <a:ext cx="34455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96BEB7C8-CFF8-46A1-8444-7242A33757C7}"/>
                  </a:ext>
                </a:extLst>
              </p:cNvPr>
              <p:cNvSpPr/>
              <p:nvPr/>
            </p:nvSpPr>
            <p:spPr>
              <a:xfrm>
                <a:off x="723806" y="371507"/>
                <a:ext cx="207006" cy="28205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1200" b="0" cap="none" spc="0" dirty="0">
                    <a:ln w="0"/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TW" altLang="en-US" sz="1200" b="0" cap="none" spc="0" dirty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3D18FEF5-3617-9252-6719-8205129B3E39}"/>
                  </a:ext>
                </a:extLst>
              </p:cNvPr>
              <p:cNvSpPr/>
              <p:nvPr/>
            </p:nvSpPr>
            <p:spPr>
              <a:xfrm>
                <a:off x="1428356" y="371507"/>
                <a:ext cx="207006" cy="28205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1200" b="0" cap="none" spc="0" dirty="0">
                    <a:ln w="0"/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TW" altLang="en-US" sz="1200" b="0" cap="none" spc="0" dirty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5C2D8B7-4975-0DD1-D47E-44DADA2636D5}"/>
                </a:ext>
              </a:extLst>
            </p:cNvPr>
            <p:cNvSpPr/>
            <p:nvPr/>
          </p:nvSpPr>
          <p:spPr>
            <a:xfrm>
              <a:off x="6648418" y="2321330"/>
              <a:ext cx="358450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  <a:endParaRPr lang="zh-TW" altLang="en-US" sz="1200" b="0" cap="none" spc="0" baseline="-250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E59AFA16-40DA-8259-E891-3986F7B75552}"/>
                </a:ext>
              </a:extLst>
            </p:cNvPr>
            <p:cNvSpPr/>
            <p:nvPr/>
          </p:nvSpPr>
          <p:spPr>
            <a:xfrm>
              <a:off x="7352968" y="2315798"/>
              <a:ext cx="359999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13</a:t>
              </a:r>
              <a:endParaRPr lang="zh-TW" altLang="en-US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8DDED83A-B5FB-254D-C4F3-41928A422CAC}"/>
                </a:ext>
              </a:extLst>
            </p:cNvPr>
            <p:cNvSpPr/>
            <p:nvPr/>
          </p:nvSpPr>
          <p:spPr>
            <a:xfrm>
              <a:off x="6169671" y="1948884"/>
              <a:ext cx="402250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i="1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TW" sz="1200" b="0" cap="none" spc="0" baseline="-25000" dirty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endParaRPr lang="zh-TW" altLang="en-US" sz="1200" b="0" cap="none" spc="0" baseline="-250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3FF4C80A-FDA1-ABCA-F353-CBC0FF956ACA}"/>
              </a:ext>
            </a:extLst>
          </p:cNvPr>
          <p:cNvGrpSpPr/>
          <p:nvPr/>
        </p:nvGrpSpPr>
        <p:grpSpPr>
          <a:xfrm>
            <a:off x="7185702" y="3789836"/>
            <a:ext cx="1543297" cy="1017613"/>
            <a:chOff x="6169671" y="2714921"/>
            <a:chExt cx="1543297" cy="1142472"/>
          </a:xfrm>
        </p:grpSpPr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F80CA8BD-5EC2-3FDB-A62C-CF419FCCDACD}"/>
                </a:ext>
              </a:extLst>
            </p:cNvPr>
            <p:cNvGrpSpPr/>
            <p:nvPr/>
          </p:nvGrpSpPr>
          <p:grpSpPr>
            <a:xfrm>
              <a:off x="6648418" y="2714921"/>
              <a:ext cx="1064550" cy="725560"/>
              <a:chOff x="647309" y="371507"/>
              <a:chExt cx="1064550" cy="725560"/>
            </a:xfrm>
          </p:grpSpPr>
          <p:sp>
            <p:nvSpPr>
              <p:cNvPr id="18" name="橢圓 17">
                <a:extLst>
                  <a:ext uri="{FF2B5EF4-FFF2-40B4-BE49-F238E27FC236}">
                    <a16:creationId xmlns:a16="http://schemas.microsoft.com/office/drawing/2014/main" id="{D6519934-74B8-42AB-B3AF-64E43B210893}"/>
                  </a:ext>
                </a:extLst>
              </p:cNvPr>
              <p:cNvSpPr/>
              <p:nvPr/>
            </p:nvSpPr>
            <p:spPr>
              <a:xfrm>
                <a:off x="647309" y="737067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橢圓 18">
                <a:extLst>
                  <a:ext uri="{FF2B5EF4-FFF2-40B4-BE49-F238E27FC236}">
                    <a16:creationId xmlns:a16="http://schemas.microsoft.com/office/drawing/2014/main" id="{7272EA95-E9BC-75B2-DE25-476935A3A6A9}"/>
                  </a:ext>
                </a:extLst>
              </p:cNvPr>
              <p:cNvSpPr/>
              <p:nvPr/>
            </p:nvSpPr>
            <p:spPr>
              <a:xfrm>
                <a:off x="1351859" y="737067"/>
                <a:ext cx="360000" cy="3600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55E09F11-F2FE-8CC1-2AB5-96569EC35436}"/>
                  </a:ext>
                </a:extLst>
              </p:cNvPr>
              <p:cNvCxnSpPr>
                <a:stCxn id="18" idx="6"/>
                <a:endCxn id="19" idx="2"/>
              </p:cNvCxnSpPr>
              <p:nvPr/>
            </p:nvCxnSpPr>
            <p:spPr>
              <a:xfrm>
                <a:off x="1007309" y="917067"/>
                <a:ext cx="34455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C99A2B8A-99AA-B265-07F6-95EDB48AC116}"/>
                  </a:ext>
                </a:extLst>
              </p:cNvPr>
              <p:cNvSpPr/>
              <p:nvPr/>
            </p:nvSpPr>
            <p:spPr>
              <a:xfrm>
                <a:off x="723806" y="371507"/>
                <a:ext cx="207006" cy="28205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1200" b="0" cap="none" spc="0" dirty="0">
                    <a:ln w="0"/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TW" altLang="en-US" sz="1200" b="0" cap="none" spc="0" dirty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DC861F1F-06CA-91C4-2D11-39D7755EF84F}"/>
                  </a:ext>
                </a:extLst>
              </p:cNvPr>
              <p:cNvSpPr/>
              <p:nvPr/>
            </p:nvSpPr>
            <p:spPr>
              <a:xfrm>
                <a:off x="1428356" y="371507"/>
                <a:ext cx="207006" cy="28205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1200" b="0" cap="none" spc="0" dirty="0">
                    <a:ln w="0"/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TW" altLang="en-US" sz="1200" b="0" cap="none" spc="0" dirty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3F18FDB-37E7-02C4-61F3-11638A015667}"/>
                </a:ext>
              </a:extLst>
            </p:cNvPr>
            <p:cNvSpPr/>
            <p:nvPr/>
          </p:nvSpPr>
          <p:spPr>
            <a:xfrm>
              <a:off x="7352967" y="3546407"/>
              <a:ext cx="359999" cy="3109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15</a:t>
              </a:r>
              <a:endParaRPr lang="zh-TW" altLang="en-US" sz="1200" b="0" cap="none" spc="0" baseline="-250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3D68832A-0106-1B05-780A-E470DBAC0E1E}"/>
                </a:ext>
              </a:extLst>
            </p:cNvPr>
            <p:cNvSpPr/>
            <p:nvPr/>
          </p:nvSpPr>
          <p:spPr>
            <a:xfrm>
              <a:off x="6648418" y="3546407"/>
              <a:ext cx="358450" cy="3109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14</a:t>
              </a:r>
              <a:endParaRPr lang="zh-TW" altLang="en-US" sz="1200" b="0" cap="none" spc="0" baseline="-250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46774E5-67EE-EE5C-CFE2-F3FED670AE1F}"/>
                </a:ext>
              </a:extLst>
            </p:cNvPr>
            <p:cNvSpPr/>
            <p:nvPr/>
          </p:nvSpPr>
          <p:spPr>
            <a:xfrm>
              <a:off x="6169671" y="3121258"/>
              <a:ext cx="402250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i="1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TW" sz="1200" b="0" cap="none" spc="0" baseline="-25000" dirty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62344696-202C-B2F7-0227-5ED16388F92B}"/>
              </a:ext>
            </a:extLst>
          </p:cNvPr>
          <p:cNvSpPr txBox="1"/>
          <p:nvPr/>
        </p:nvSpPr>
        <p:spPr>
          <a:xfrm>
            <a:off x="530616" y="458519"/>
            <a:ext cx="4823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KRAD_Cycle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Partition(3/3)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F222D6-688E-60EA-91BC-9D2336627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D512B0D-1B14-841A-F33A-FF645D01E1FF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文獻探討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956641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119862" y="220394"/>
            <a:ext cx="59522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超立方體</a:t>
            </a:r>
            <a:r>
              <a:rPr lang="en-US" altLang="zh-TW" sz="32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Q</a:t>
            </a:r>
            <a:r>
              <a:rPr lang="en-US" altLang="zh-TW" sz="3200" baseline="-25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所有節點狀態初始表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4BEB1E1-1DBD-3636-E8B5-EBE1EA8F97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148675"/>
              </p:ext>
            </p:extLst>
          </p:nvPr>
        </p:nvGraphicFramePr>
        <p:xfrm>
          <a:off x="1775999" y="990600"/>
          <a:ext cx="8639996" cy="487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01">
                  <a:extLst>
                    <a:ext uri="{9D8B030D-6E8A-4147-A177-3AD203B41FA5}">
                      <a16:colId xmlns:a16="http://schemas.microsoft.com/office/drawing/2014/main" val="2529605256"/>
                    </a:ext>
                  </a:extLst>
                </a:gridCol>
                <a:gridCol w="1397399">
                  <a:extLst>
                    <a:ext uri="{9D8B030D-6E8A-4147-A177-3AD203B41FA5}">
                      <a16:colId xmlns:a16="http://schemas.microsoft.com/office/drawing/2014/main" val="1741807924"/>
                    </a:ext>
                  </a:extLst>
                </a:gridCol>
                <a:gridCol w="1397399">
                  <a:extLst>
                    <a:ext uri="{9D8B030D-6E8A-4147-A177-3AD203B41FA5}">
                      <a16:colId xmlns:a16="http://schemas.microsoft.com/office/drawing/2014/main" val="3554750765"/>
                    </a:ext>
                  </a:extLst>
                </a:gridCol>
                <a:gridCol w="1397399">
                  <a:extLst>
                    <a:ext uri="{9D8B030D-6E8A-4147-A177-3AD203B41FA5}">
                      <a16:colId xmlns:a16="http://schemas.microsoft.com/office/drawing/2014/main" val="1724387560"/>
                    </a:ext>
                  </a:extLst>
                </a:gridCol>
                <a:gridCol w="1397399">
                  <a:extLst>
                    <a:ext uri="{9D8B030D-6E8A-4147-A177-3AD203B41FA5}">
                      <a16:colId xmlns:a16="http://schemas.microsoft.com/office/drawing/2014/main" val="3722658815"/>
                    </a:ext>
                  </a:extLst>
                </a:gridCol>
                <a:gridCol w="1397399">
                  <a:extLst>
                    <a:ext uri="{9D8B030D-6E8A-4147-A177-3AD203B41FA5}">
                      <a16:colId xmlns:a16="http://schemas.microsoft.com/office/drawing/2014/main" val="2039925577"/>
                    </a:ext>
                  </a:extLst>
                </a:gridCol>
              </a:tblGrid>
              <a:tr h="303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序列</a:t>
                      </a:r>
                      <a:r>
                        <a:rPr lang="en-US" altLang="zh-TW" sz="1400" i="1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S</a:t>
                      </a:r>
                      <a:r>
                        <a:rPr lang="en-US" altLang="zh-TW" sz="1400" baseline="-25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</a:t>
                      </a:r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上的節點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16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2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3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4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9233145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狀態</a:t>
                      </a:r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(Status)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Unknow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Unknow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Unknow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Unknow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Unknow</a:t>
                      </a:r>
                      <a:endParaRPr lang="zh-TW" altLang="en-US" sz="1400" baseline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1644988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序列</a:t>
                      </a:r>
                      <a:r>
                        <a:rPr lang="en-US" altLang="zh-TW" sz="1400" i="1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S</a:t>
                      </a:r>
                      <a:r>
                        <a:rPr lang="en-US" altLang="zh-TW" sz="1400" baseline="-25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2</a:t>
                      </a:r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上的節點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5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6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7774592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狀態</a:t>
                      </a:r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(Status)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Unknow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Unknow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8808096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序列</a:t>
                      </a:r>
                      <a:r>
                        <a:rPr lang="en-US" altLang="zh-TW" sz="1400" i="1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S</a:t>
                      </a:r>
                      <a:r>
                        <a:rPr lang="en-US" altLang="zh-TW" sz="1400" baseline="-25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3</a:t>
                      </a:r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上的節點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7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8477349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狀態</a:t>
                      </a:r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(Status)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Unknow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8659858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序列</a:t>
                      </a:r>
                      <a:r>
                        <a:rPr lang="en-US" altLang="zh-TW" sz="1400" i="1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S</a:t>
                      </a:r>
                      <a:r>
                        <a:rPr lang="en-US" altLang="zh-TW" sz="1400" baseline="-25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4</a:t>
                      </a:r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上的節點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8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4442509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狀態</a:t>
                      </a:r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(Status)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Unknow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8412236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序列</a:t>
                      </a:r>
                      <a:r>
                        <a:rPr lang="en-US" altLang="zh-TW" sz="1400" i="1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S</a:t>
                      </a:r>
                      <a:r>
                        <a:rPr lang="en-US" altLang="zh-TW" sz="1400" baseline="-25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5</a:t>
                      </a:r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上的節點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1805225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狀態</a:t>
                      </a:r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(Status)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Unknow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3304841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序列</a:t>
                      </a:r>
                      <a:r>
                        <a:rPr lang="en-US" altLang="zh-TW" sz="1400" i="1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S</a:t>
                      </a:r>
                      <a:r>
                        <a:rPr lang="en-US" altLang="zh-TW" sz="1400" i="0" baseline="-25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6</a:t>
                      </a:r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上的節點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11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5637461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狀態</a:t>
                      </a:r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(Status)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Unknow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Unknow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1328644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序列</a:t>
                      </a:r>
                      <a:r>
                        <a:rPr lang="en-US" altLang="zh-TW" sz="1400" i="1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S</a:t>
                      </a:r>
                      <a:r>
                        <a:rPr lang="en-US" altLang="zh-TW" sz="1400" i="0" baseline="-25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7</a:t>
                      </a:r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上的節點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12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13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9261493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狀態</a:t>
                      </a:r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(Status)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Unknow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Unknow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408589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序列</a:t>
                      </a:r>
                      <a:r>
                        <a:rPr lang="en-US" altLang="zh-TW" sz="1400" i="1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S</a:t>
                      </a:r>
                      <a:r>
                        <a:rPr lang="en-US" altLang="zh-TW" sz="1400" i="0" baseline="-25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8</a:t>
                      </a:r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上的節點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14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15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6947768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狀態</a:t>
                      </a:r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(Status)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Unknow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Unknow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0511202"/>
                  </a:ext>
                </a:extLst>
              </a:tr>
            </a:tbl>
          </a:graphicData>
        </a:graphic>
      </p:graphicFrame>
      <p:sp>
        <p:nvSpPr>
          <p:cNvPr id="5" name="投影片編號版面配置區 3">
            <a:extLst>
              <a:ext uri="{FF2B5EF4-FFF2-40B4-BE49-F238E27FC236}">
                <a16:creationId xmlns:a16="http://schemas.microsoft.com/office/drawing/2014/main" id="{C7C31B14-738B-D3B8-5F74-1F607765D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27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251B6B1-4A1B-215A-5B44-8B99A7F14C3C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文獻探討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60450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B80D466C-276E-B7E2-A7A8-66324509FE38}"/>
              </a:ext>
            </a:extLst>
          </p:cNvPr>
          <p:cNvSpPr txBox="1"/>
          <p:nvPr/>
        </p:nvSpPr>
        <p:spPr>
          <a:xfrm>
            <a:off x="3815357" y="3013501"/>
            <a:ext cx="45612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</a:rPr>
              <a:t>研究動機和目的</a:t>
            </a:r>
            <a:endParaRPr lang="en-US" altLang="zh-TW" sz="48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A1D1914-9BA6-9144-95F7-E71F1CBE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3849" y="5705475"/>
            <a:ext cx="333375" cy="361950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06679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0616" y="2049021"/>
            <a:ext cx="1027889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TW" b="1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Lemma 1. </a:t>
            </a:r>
            <a:endParaRPr lang="zh-TW" altLang="zh-TW" kern="100" spc="2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TW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For any </a:t>
            </a:r>
            <a:r>
              <a:rPr lang="en-US" altLang="zh-TW" i="1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r</a:t>
            </a:r>
            <a:r>
              <a:rPr lang="en-US" altLang="zh-TW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((</a:t>
            </a:r>
            <a:r>
              <a:rPr lang="en-US" altLang="zh-TW" i="1" kern="0" dirty="0" err="1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i</a:t>
            </a:r>
            <a:r>
              <a:rPr lang="en-US" altLang="zh-TW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, </a:t>
            </a:r>
            <a:r>
              <a:rPr lang="en-US" altLang="zh-TW" i="1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j</a:t>
            </a:r>
            <a:r>
              <a:rPr lang="en-US" altLang="zh-TW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r>
              <a:rPr lang="en-US" altLang="zh-TW" i="1" kern="0" baseline="-2500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k</a:t>
            </a:r>
            <a:r>
              <a:rPr lang="en-US" altLang="zh-TW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) on graph </a:t>
            </a:r>
            <a:r>
              <a:rPr lang="en-US" altLang="zh-TW" i="1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G</a:t>
            </a:r>
            <a:r>
              <a:rPr lang="en-US" altLang="zh-TW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.</a:t>
            </a:r>
            <a:endParaRPr lang="zh-TW" altLang="zh-TW" kern="100" spc="2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arenBoth"/>
            </a:pPr>
            <a:r>
              <a:rPr lang="en-US" altLang="zh-TW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If </a:t>
            </a:r>
            <a:r>
              <a:rPr lang="en-US" altLang="zh-TW" i="1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r</a:t>
            </a:r>
            <a:r>
              <a:rPr lang="en-US" altLang="zh-TW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((</a:t>
            </a:r>
            <a:r>
              <a:rPr lang="en-US" altLang="zh-TW" i="1" kern="0" dirty="0" err="1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i</a:t>
            </a:r>
            <a:r>
              <a:rPr lang="en-US" altLang="zh-TW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, </a:t>
            </a:r>
            <a:r>
              <a:rPr lang="en-US" altLang="zh-TW" i="1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j</a:t>
            </a:r>
            <a:r>
              <a:rPr lang="en-US" altLang="zh-TW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r>
              <a:rPr lang="en-US" altLang="zh-TW" i="1" kern="0" baseline="-2500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k</a:t>
            </a:r>
            <a:r>
              <a:rPr lang="en-US" altLang="zh-TW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) = 1 and both </a:t>
            </a:r>
            <a:r>
              <a:rPr lang="en-US" altLang="zh-TW" i="1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i</a:t>
            </a:r>
            <a:r>
              <a:rPr lang="en-US" altLang="zh-TW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and </a:t>
            </a:r>
            <a:r>
              <a:rPr lang="en-US" altLang="zh-TW" i="1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j</a:t>
            </a:r>
            <a:r>
              <a:rPr lang="en-US" altLang="zh-TW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are fault-free, then </a:t>
            </a:r>
            <a:r>
              <a:rPr lang="en-US" altLang="zh-TW" i="1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k</a:t>
            </a:r>
            <a:r>
              <a:rPr lang="en-US" altLang="zh-TW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is faulty.</a:t>
            </a:r>
            <a:endParaRPr lang="zh-TW" altLang="zh-TW" kern="100" spc="2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arenBoth"/>
            </a:pPr>
            <a:r>
              <a:rPr lang="en-US" altLang="zh-TW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If </a:t>
            </a:r>
            <a:r>
              <a:rPr lang="en-US" altLang="zh-TW" i="1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r</a:t>
            </a:r>
            <a:r>
              <a:rPr lang="en-US" altLang="zh-TW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((</a:t>
            </a:r>
            <a:r>
              <a:rPr lang="en-US" altLang="zh-TW" i="1" kern="0" dirty="0" err="1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i</a:t>
            </a:r>
            <a:r>
              <a:rPr lang="en-US" altLang="zh-TW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, </a:t>
            </a:r>
            <a:r>
              <a:rPr lang="en-US" altLang="zh-TW" i="1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j</a:t>
            </a:r>
            <a:r>
              <a:rPr lang="en-US" altLang="zh-TW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r>
              <a:rPr lang="en-US" altLang="zh-TW" i="1" kern="0" baseline="-2500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k</a:t>
            </a:r>
            <a:r>
              <a:rPr lang="en-US" altLang="zh-TW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) = 0 and at least one of </a:t>
            </a:r>
            <a:r>
              <a:rPr lang="en-US" altLang="zh-TW" i="1" kern="0" dirty="0" err="1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i</a:t>
            </a:r>
            <a:r>
              <a:rPr lang="en-US" altLang="zh-TW" i="1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, </a:t>
            </a:r>
            <a:r>
              <a:rPr lang="en-US" altLang="zh-TW" i="1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j</a:t>
            </a:r>
            <a:r>
              <a:rPr lang="en-US" altLang="zh-TW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is faulty, then </a:t>
            </a:r>
            <a:r>
              <a:rPr lang="en-US" altLang="zh-TW" i="1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k</a:t>
            </a:r>
            <a:r>
              <a:rPr lang="en-US" altLang="zh-TW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is also faulty.</a:t>
            </a:r>
            <a:endParaRPr lang="zh-TW" altLang="zh-TW" kern="100" spc="2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8D49963-7A78-0ADE-DBE6-936C08E33B06}"/>
              </a:ext>
            </a:extLst>
          </p:cNvPr>
          <p:cNvSpPr txBox="1"/>
          <p:nvPr/>
        </p:nvSpPr>
        <p:spPr>
          <a:xfrm>
            <a:off x="530616" y="458519"/>
            <a:ext cx="67968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KRAD Step 4_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Sequence Analysis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(1/4)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97131AC-61A7-9BA5-456F-8D8FD54BE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29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A9F9C33-E7B6-6B8F-1193-87A33A1271DB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文獻探討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09447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569" y="1139816"/>
            <a:ext cx="6796861" cy="4578368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5CFEECC7-DDF7-3304-2A29-2717142E4FF9}"/>
              </a:ext>
            </a:extLst>
          </p:cNvPr>
          <p:cNvSpPr txBox="1"/>
          <p:nvPr/>
        </p:nvSpPr>
        <p:spPr>
          <a:xfrm>
            <a:off x="530616" y="458519"/>
            <a:ext cx="67968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KRAD Step 4_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Sequence Analysis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(2/4)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4C8CB03-03AF-9E0F-0E9A-FD3A8B1B3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28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4EAF342-E445-9045-E74A-8A93A244FC0B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文獻探討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262557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0616" y="1324406"/>
            <a:ext cx="1119032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TW" b="1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Lemma 2. </a:t>
            </a:r>
          </a:p>
          <a:p>
            <a:pPr algn="just">
              <a:spcAft>
                <a:spcPts val="0"/>
              </a:spcAft>
            </a:pPr>
            <a:endParaRPr lang="zh-TW" altLang="zh-TW" kern="100" spc="2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lvl="0" algn="just">
              <a:spcAft>
                <a:spcPts val="0"/>
              </a:spcAft>
            </a:pPr>
            <a:r>
              <a:rPr lang="en-US" altLang="zh-TW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2.1.</a:t>
            </a:r>
            <a:r>
              <a:rPr lang="zh-TW" altLang="en-US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 </a:t>
            </a:r>
            <a:r>
              <a:rPr lang="en-US" altLang="zh-TW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All nodes of tail in any sequence must be all fault-free or all faulty.</a:t>
            </a:r>
          </a:p>
          <a:p>
            <a:pPr lvl="0" algn="just">
              <a:spcAft>
                <a:spcPts val="0"/>
              </a:spcAft>
            </a:pPr>
            <a:endParaRPr lang="zh-TW" altLang="zh-TW" kern="100" spc="2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lvl="0" algn="just">
              <a:spcAft>
                <a:spcPts val="0"/>
              </a:spcAft>
            </a:pPr>
            <a:r>
              <a:rPr lang="en-US" altLang="zh-TW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2.2.</a:t>
            </a:r>
            <a:r>
              <a:rPr lang="zh-TW" altLang="en-US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 </a:t>
            </a:r>
            <a:r>
              <a:rPr lang="en-US" altLang="zh-TW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Let the length of the sequence be at least 2. If any node of the tail is fault-free, </a:t>
            </a:r>
          </a:p>
          <a:p>
            <a:pPr lvl="0" algn="just">
              <a:spcAft>
                <a:spcPts val="0"/>
              </a:spcAft>
            </a:pPr>
            <a:r>
              <a:rPr lang="en-US" altLang="zh-TW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       all nodes in the sequence including head are fault-free, that is, the sequence is Type 3.</a:t>
            </a:r>
          </a:p>
          <a:p>
            <a:pPr lvl="0" algn="just">
              <a:spcAft>
                <a:spcPts val="0"/>
              </a:spcAft>
            </a:pPr>
            <a:endParaRPr lang="zh-TW" altLang="zh-TW" kern="100" spc="2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lvl="0" algn="just">
              <a:spcAft>
                <a:spcPts val="0"/>
              </a:spcAft>
            </a:pPr>
            <a:r>
              <a:rPr lang="en-US" altLang="zh-TW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2.3.</a:t>
            </a:r>
            <a:r>
              <a:rPr lang="zh-TW" altLang="en-US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 </a:t>
            </a:r>
            <a:r>
              <a:rPr lang="en-US" altLang="zh-TW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Let the length of the sequence be at least 2. If the head is faulty, </a:t>
            </a:r>
          </a:p>
          <a:p>
            <a:pPr lvl="0" algn="just">
              <a:spcAft>
                <a:spcPts val="0"/>
              </a:spcAft>
            </a:pPr>
            <a:r>
              <a:rPr lang="en-US" altLang="zh-TW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       all tail nodes in the sequence are faulty, that is, the sequence is Type 1.</a:t>
            </a:r>
          </a:p>
          <a:p>
            <a:pPr lvl="0" algn="just">
              <a:spcAft>
                <a:spcPts val="0"/>
              </a:spcAft>
            </a:pPr>
            <a:endParaRPr lang="zh-TW" altLang="zh-TW" kern="100" spc="2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lvl="0" algn="just">
              <a:spcAft>
                <a:spcPts val="0"/>
              </a:spcAft>
            </a:pPr>
            <a:r>
              <a:rPr lang="en-US" altLang="zh-TW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2.4.</a:t>
            </a:r>
            <a:r>
              <a:rPr lang="zh-TW" altLang="en-US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 </a:t>
            </a:r>
            <a:r>
              <a:rPr lang="en-US" altLang="zh-TW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If the next sequence of Type 1 is at least 2 in length, it must be Type 1 or Type 2.</a:t>
            </a:r>
          </a:p>
          <a:p>
            <a:pPr lvl="0" algn="just">
              <a:spcAft>
                <a:spcPts val="0"/>
              </a:spcAft>
            </a:pPr>
            <a:endParaRPr lang="en-US" altLang="zh-TW" kern="0" dirty="0">
              <a:solidFill>
                <a:srgbClr val="231F2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en-US" altLang="zh-TW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2.5.</a:t>
            </a:r>
            <a:r>
              <a:rPr lang="zh-TW" altLang="en-US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 </a:t>
            </a:r>
            <a:r>
              <a:rPr lang="en-US" altLang="zh-TW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The previous sequence of Type 3 must be Type 2 or Type 5. </a:t>
            </a:r>
            <a:endParaRPr lang="zh-TW" altLang="zh-TW" kern="100" spc="2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B6EEF34-CEE4-1512-7D52-62BBEBBE41DF}"/>
              </a:ext>
            </a:extLst>
          </p:cNvPr>
          <p:cNvSpPr txBox="1"/>
          <p:nvPr/>
        </p:nvSpPr>
        <p:spPr>
          <a:xfrm>
            <a:off x="530616" y="458519"/>
            <a:ext cx="67968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KRAD Step 4_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Sequence Analysis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(3/4)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900604-3A69-1CEE-E269-598A9342A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30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C22EA7-3617-A581-02A9-F3A1063C031F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文獻探討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6555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0616" y="1472887"/>
            <a:ext cx="1119032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TW" b="1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Lemma 2. </a:t>
            </a:r>
          </a:p>
          <a:p>
            <a:pPr algn="just">
              <a:spcAft>
                <a:spcPts val="0"/>
              </a:spcAft>
            </a:pPr>
            <a:endParaRPr lang="zh-TW" altLang="zh-TW" kern="100" spc="2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lvl="0" algn="just">
              <a:spcAft>
                <a:spcPts val="0"/>
              </a:spcAft>
            </a:pPr>
            <a:r>
              <a:rPr lang="en-US" altLang="zh-TW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2.6.</a:t>
            </a:r>
            <a:r>
              <a:rPr lang="zh-TW" altLang="en-US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 </a:t>
            </a:r>
            <a:r>
              <a:rPr lang="en-US" altLang="zh-TW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The next node of </a:t>
            </a:r>
            <a:r>
              <a:rPr lang="en-US" altLang="zh-TW" i="1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h</a:t>
            </a:r>
            <a:r>
              <a:rPr lang="en-US" altLang="zh-TW" i="1" kern="0" baseline="-2500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i</a:t>
            </a:r>
            <a:r>
              <a:rPr lang="en-US" altLang="zh-TW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in Type 3 must be faulty. In other words, </a:t>
            </a:r>
          </a:p>
          <a:p>
            <a:pPr lvl="0" algn="just">
              <a:spcAft>
                <a:spcPts val="0"/>
              </a:spcAft>
            </a:pPr>
            <a:r>
              <a:rPr lang="en-US" altLang="zh-TW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       the next sequence of Type 3 must be Type 1, Type 2, or Type 4.</a:t>
            </a:r>
          </a:p>
          <a:p>
            <a:pPr lvl="0" algn="just">
              <a:spcAft>
                <a:spcPts val="0"/>
              </a:spcAft>
            </a:pPr>
            <a:endParaRPr lang="en-US" altLang="zh-TW" kern="100" spc="2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lvl="0" algn="just">
              <a:spcAft>
                <a:spcPts val="0"/>
              </a:spcAft>
            </a:pPr>
            <a:r>
              <a:rPr lang="en-US" altLang="zh-TW" kern="100" spc="2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2.7.</a:t>
            </a:r>
            <a:r>
              <a:rPr lang="zh-TW" altLang="en-US" kern="100" spc="2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 </a:t>
            </a:r>
            <a:r>
              <a:rPr lang="en-US" altLang="zh-TW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At least one of the next node and the previous node of Type 5 is faulty.</a:t>
            </a:r>
          </a:p>
          <a:p>
            <a:pPr lvl="0" algn="just">
              <a:spcAft>
                <a:spcPts val="0"/>
              </a:spcAft>
            </a:pPr>
            <a:endParaRPr lang="zh-TW" altLang="zh-TW" kern="100" spc="2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lvl="0" algn="just">
              <a:spcAft>
                <a:spcPts val="0"/>
              </a:spcAft>
            </a:pPr>
            <a:r>
              <a:rPr lang="en-US" altLang="zh-TW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2.8.</a:t>
            </a:r>
            <a:r>
              <a:rPr lang="zh-TW" altLang="en-US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 </a:t>
            </a:r>
            <a:r>
              <a:rPr lang="en-US" altLang="zh-TW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Any three consecutive sequences of length 1 containing at least one faulty node.</a:t>
            </a:r>
          </a:p>
          <a:p>
            <a:pPr lvl="0" algn="just">
              <a:spcAft>
                <a:spcPts val="0"/>
              </a:spcAft>
            </a:pPr>
            <a:endParaRPr lang="zh-TW" altLang="zh-TW" kern="100" spc="2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lvl="0" algn="just">
              <a:spcAft>
                <a:spcPts val="0"/>
              </a:spcAft>
            </a:pPr>
            <a:r>
              <a:rPr lang="en-US" altLang="zh-TW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2.9.</a:t>
            </a:r>
            <a:r>
              <a:rPr lang="zh-TW" altLang="en-US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 </a:t>
            </a:r>
            <a:r>
              <a:rPr lang="en-US" altLang="zh-TW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Any two consecutive sequences of lengths at least 2 containing at least one faulty node.</a:t>
            </a:r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endParaRPr lang="en-US" altLang="zh-TW" kern="100" spc="2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lvl="0" algn="just">
              <a:spcAft>
                <a:spcPts val="0"/>
              </a:spcAft>
            </a:pPr>
            <a:endParaRPr lang="en-US" altLang="zh-TW" dirty="0">
              <a:solidFill>
                <a:srgbClr val="231F2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lvl="0" algn="just"/>
            <a:r>
              <a:rPr lang="en-US" altLang="zh-TW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2.10.</a:t>
            </a:r>
            <a:r>
              <a:rPr lang="en-US" altLang="zh-TW" kern="0" spc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For any sequence of length at least 2, if the next sequence is of length 1,</a:t>
            </a:r>
          </a:p>
          <a:p>
            <a:pPr lvl="0" algn="just"/>
            <a:r>
              <a:rPr lang="en-US" altLang="zh-TW" kern="0" dirty="0">
                <a:solidFill>
                  <a:srgbClr val="231F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       </a:t>
            </a:r>
            <a:r>
              <a:rPr lang="en-US" altLang="zh-TW" kern="0" spc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then the two sequences containing at </a:t>
            </a:r>
            <a:r>
              <a:rPr lang="zh-TW" altLang="en-US" kern="0" spc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kern="0" spc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least one faulty node.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25FD5BE-3204-B52E-6043-6CAAF3F6D7FD}"/>
              </a:ext>
            </a:extLst>
          </p:cNvPr>
          <p:cNvSpPr txBox="1"/>
          <p:nvPr/>
        </p:nvSpPr>
        <p:spPr>
          <a:xfrm>
            <a:off x="530616" y="458519"/>
            <a:ext cx="67968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KRAD Step 4_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Sequence Analysis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(4/4)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06213D2-6360-898C-9193-446773469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31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E2334A8-E5CB-2706-2CFA-F7E5D5D54DF3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文獻探討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577969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16316" y="458519"/>
            <a:ext cx="55636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KRAD_</a:t>
            </a:r>
            <a:r>
              <a:rPr lang="en-US" altLang="zh-TW" sz="3200" b="1" kern="100" spc="2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Sequence</a:t>
            </a:r>
            <a:r>
              <a:rPr lang="en-US" altLang="zh-TW" sz="3200" b="1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3200" b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Analysis</a:t>
            </a:r>
            <a:r>
              <a:rPr lang="en-US" altLang="zh-TW" sz="32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32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32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</a:t>
            </a:r>
            <a:r>
              <a:rPr lang="en-US" altLang="zh-TW" sz="32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6F66978-0DFA-4D43-BDEB-74EF7CB90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67" y="2844587"/>
            <a:ext cx="4320000" cy="1171436"/>
          </a:xfrm>
          <a:prstGeom prst="rect">
            <a:avLst/>
          </a:prstGeom>
        </p:spPr>
      </p:pic>
      <p:sp>
        <p:nvSpPr>
          <p:cNvPr id="5" name="投影片編號版面配置區 3">
            <a:extLst>
              <a:ext uri="{FF2B5EF4-FFF2-40B4-BE49-F238E27FC236}">
                <a16:creationId xmlns:a16="http://schemas.microsoft.com/office/drawing/2014/main" id="{7698CADA-B9EB-9FC6-037E-F4BF58653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32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7657DE1-6380-89D1-6C91-63637CC391ED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文獻探討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117" name="圖片 116">
            <a:extLst>
              <a:ext uri="{FF2B5EF4-FFF2-40B4-BE49-F238E27FC236}">
                <a16:creationId xmlns:a16="http://schemas.microsoft.com/office/drawing/2014/main" id="{D78821F7-FBFC-3FDE-65E6-EEFDF45871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459" y="1298331"/>
            <a:ext cx="4024641" cy="426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800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16316" y="458519"/>
            <a:ext cx="55636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KRAD_</a:t>
            </a:r>
            <a:r>
              <a:rPr lang="en-US" altLang="zh-TW" sz="3200" b="1" kern="100" spc="2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Sequence</a:t>
            </a:r>
            <a:r>
              <a:rPr lang="en-US" altLang="zh-TW" sz="3200" b="1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3200" b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Analysis</a:t>
            </a:r>
            <a:r>
              <a:rPr lang="en-US" altLang="zh-TW" sz="32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32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3200" i="1" kern="100" spc="20" baseline="-25000" dirty="0">
                <a:latin typeface="Times New Roman" panose="02020603050405020304" pitchFamily="18" charset="0"/>
                <a:ea typeface="標楷體" panose="03000509000000000000" pitchFamily="65" charset="-120"/>
              </a:rPr>
              <a:t>2</a:t>
            </a:r>
            <a:r>
              <a:rPr lang="en-US" altLang="zh-TW" sz="32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3392CE6-509A-C2D2-9248-A8B31D090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890" y="2463114"/>
            <a:ext cx="1991485" cy="1080000"/>
          </a:xfrm>
          <a:prstGeom prst="rect">
            <a:avLst/>
          </a:prstGeom>
        </p:spPr>
      </p:pic>
      <p:sp>
        <p:nvSpPr>
          <p:cNvPr id="5" name="投影片編號版面配置區 3">
            <a:extLst>
              <a:ext uri="{FF2B5EF4-FFF2-40B4-BE49-F238E27FC236}">
                <a16:creationId xmlns:a16="http://schemas.microsoft.com/office/drawing/2014/main" id="{E42845DC-AB38-F6C1-11A3-E47A30A14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33</a:t>
            </a:r>
          </a:p>
        </p:txBody>
      </p:sp>
      <p:sp>
        <p:nvSpPr>
          <p:cNvPr id="2" name="矩形 1"/>
          <p:cNvSpPr/>
          <p:nvPr/>
        </p:nvSpPr>
        <p:spPr>
          <a:xfrm>
            <a:off x="178457" y="3935394"/>
            <a:ext cx="7665051" cy="160043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altLang="zh-TW" sz="1400" i="1" kern="10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 S</a:t>
            </a:r>
            <a:r>
              <a:rPr lang="en-US" altLang="zh-TW" sz="1400" i="1" kern="100" baseline="-2500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 </a:t>
            </a:r>
            <a:r>
              <a:rPr lang="en-US" altLang="zh-TW" sz="1400" i="1" kern="10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 Type 3</a:t>
            </a:r>
          </a:p>
          <a:p>
            <a:pPr algn="just"/>
            <a:r>
              <a:rPr lang="en-US" altLang="zh-TW" sz="1400" i="1" kern="10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 Lemma</a:t>
            </a:r>
            <a:r>
              <a:rPr lang="zh-TW" altLang="en-US" sz="1400" i="1" kern="10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400" i="1" kern="10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2.6</a:t>
            </a:r>
            <a:r>
              <a:rPr lang="zh-TW" altLang="en-US" sz="1400" i="1" kern="10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400" i="1" kern="10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1400" i="1" kern="10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en-US" altLang="zh-TW" sz="1400" i="1" kern="100" dirty="0">
              <a:ln w="0"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/>
            <a:r>
              <a:rPr lang="en-US" altLang="zh-TW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Type 3 </a:t>
            </a:r>
            <a:r>
              <a:rPr lang="zh-TW" altLang="en-US" sz="1400" i="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頭部節點的</a:t>
            </a:r>
            <a:r>
              <a:rPr lang="zh-TW" altLang="zh-TW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下一個節點必為故障</a:t>
            </a:r>
            <a:r>
              <a:rPr lang="zh-TW" altLang="en-US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節點</a:t>
            </a:r>
            <a:r>
              <a:rPr lang="zh-TW" altLang="zh-TW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14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</a:t>
            </a:r>
            <a:r>
              <a:rPr lang="en-US" altLang="zh-TW" sz="1400" i="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1400" i="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zh-TW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zh-TW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節點</a:t>
            </a:r>
            <a:r>
              <a:rPr lang="en-US" altLang="zh-TW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5 </a:t>
            </a:r>
            <a:r>
              <a:rPr lang="zh-TW" altLang="zh-TW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</a:t>
            </a:r>
            <a:r>
              <a:rPr lang="zh-TW" altLang="en-US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直接</a:t>
            </a:r>
            <a:r>
              <a:rPr lang="zh-TW" altLang="zh-TW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判定為故障</a:t>
            </a:r>
            <a:r>
              <a:rPr lang="zh-TW" altLang="en-US" sz="1400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節點</a:t>
            </a:r>
            <a:r>
              <a:rPr lang="zh-TW" altLang="zh-TW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r>
              <a:rPr lang="en-US" altLang="zh-TW" sz="1400" i="1" kern="10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en-US" altLang="zh-TW" sz="1400" i="1" kern="10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3. Lemma</a:t>
            </a:r>
            <a:r>
              <a:rPr lang="zh-TW" altLang="en-US" sz="1400" i="1" kern="10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400" i="1" kern="10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2.8 :</a:t>
            </a:r>
            <a:r>
              <a:rPr lang="zh-TW" altLang="en-US" sz="1400" i="1" kern="10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en-US" altLang="zh-TW" sz="1400" i="1" kern="100" dirty="0">
              <a:ln w="0"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/>
            <a:r>
              <a:rPr lang="zh-TW" altLang="zh-TW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假設</a:t>
            </a:r>
            <a:r>
              <a:rPr lang="zh-TW" altLang="en-US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4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</a:t>
            </a:r>
            <a:r>
              <a:rPr lang="en-US" altLang="zh-TW" sz="1400" i="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1400" i="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zh-TW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中的</a:t>
            </a:r>
            <a:r>
              <a:rPr lang="zh-TW" altLang="en-US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zh-TW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節點</a:t>
            </a:r>
            <a:r>
              <a:rPr lang="en-US" altLang="zh-TW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6</a:t>
            </a:r>
            <a:r>
              <a:rPr lang="zh-TW" altLang="en-US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為故障</a:t>
            </a:r>
            <a:r>
              <a:rPr lang="zh-TW" altLang="en-US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節點</a:t>
            </a:r>
            <a:r>
              <a:rPr lang="zh-TW" altLang="zh-TW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則</a:t>
            </a:r>
            <a:r>
              <a:rPr lang="en-US" altLang="zh-TW" sz="14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14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3</a:t>
            </a:r>
            <a:r>
              <a:rPr lang="en-US" altLang="zh-TW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~</a:t>
            </a:r>
            <a:r>
              <a:rPr lang="en-US" altLang="zh-TW" sz="14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14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5</a:t>
            </a:r>
            <a:r>
              <a:rPr lang="zh-TW" altLang="zh-TW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至少存在一個故障節</a:t>
            </a:r>
            <a:r>
              <a:rPr lang="zh-TW" altLang="en-US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點。</a:t>
            </a:r>
            <a:endParaRPr lang="en-US" altLang="zh-TW" sz="1400" i="1" kern="100" dirty="0">
              <a:ln w="0"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/>
            <a:r>
              <a:rPr lang="en-US" altLang="zh-TW" sz="1400" i="1" kern="10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4. Lemma</a:t>
            </a:r>
            <a:r>
              <a:rPr lang="zh-TW" altLang="en-US" sz="1400" i="1" kern="10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400" i="1" kern="10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2.9</a:t>
            </a:r>
            <a:r>
              <a:rPr lang="zh-TW" altLang="en-US" sz="1400" i="1" kern="10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400" i="1" kern="10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1400" i="1" kern="10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en-US" altLang="zh-TW" sz="1400" i="1" kern="100" dirty="0">
              <a:ln w="0"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/>
            <a:r>
              <a:rPr lang="en-US" altLang="zh-TW" sz="14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14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6</a:t>
            </a:r>
            <a:r>
              <a:rPr lang="en-US" altLang="zh-TW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~</a:t>
            </a:r>
            <a:r>
              <a:rPr lang="en-US" altLang="zh-TW" sz="14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14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7</a:t>
            </a:r>
            <a:r>
              <a:rPr lang="zh-TW" altLang="zh-TW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至少存在一個故障節點、</a:t>
            </a:r>
            <a:r>
              <a:rPr lang="en-US" altLang="zh-TW" sz="14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14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8 </a:t>
            </a:r>
            <a:r>
              <a:rPr lang="zh-TW" altLang="zh-TW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</a:t>
            </a:r>
            <a:r>
              <a:rPr lang="en-US" altLang="zh-TW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4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14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 </a:t>
            </a:r>
            <a:r>
              <a:rPr lang="zh-TW" altLang="zh-TW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也至少存在一個故障節點。則故障節點</a:t>
            </a:r>
            <a:r>
              <a:rPr lang="zh-TW" altLang="en-US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總</a:t>
            </a:r>
            <a:r>
              <a:rPr lang="zh-TW" altLang="zh-TW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數至少為</a:t>
            </a:r>
            <a:r>
              <a:rPr lang="en-US" altLang="zh-TW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5</a:t>
            </a:r>
            <a:r>
              <a:rPr lang="zh-TW" altLang="en-US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個</a:t>
            </a:r>
            <a:r>
              <a:rPr lang="zh-TW" altLang="en-US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4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8F93BDB-71C7-AFE3-02E4-2BB4FC6FBAE7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文獻探討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05CCBB6-3D3F-5D87-2866-DA7C80E48E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508" y="1043294"/>
            <a:ext cx="4024641" cy="426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560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16316" y="458519"/>
            <a:ext cx="5447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KRAD_</a:t>
            </a:r>
            <a:r>
              <a:rPr lang="en-US" altLang="zh-TW" sz="3200" b="1" kern="100" spc="2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Sequence</a:t>
            </a:r>
            <a:r>
              <a:rPr lang="en-US" altLang="zh-TW" sz="3200" b="1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3200" b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Analysis</a:t>
            </a:r>
            <a:r>
              <a:rPr lang="en-US" altLang="zh-TW" sz="32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32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3200" i="1" kern="100" spc="20" baseline="-25000" dirty="0">
                <a:latin typeface="Times New Roman" panose="02020603050405020304" pitchFamily="18" charset="0"/>
                <a:ea typeface="標楷體" panose="03000509000000000000" pitchFamily="65" charset="-120"/>
              </a:rPr>
              <a:t>6</a:t>
            </a:r>
            <a:r>
              <a:rPr lang="en-US" altLang="zh-TW" sz="32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D4C7C82-BA77-83F3-6E49-60883D228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889" y="2633963"/>
            <a:ext cx="2041212" cy="1080000"/>
          </a:xfrm>
          <a:prstGeom prst="rect">
            <a:avLst/>
          </a:prstGeom>
        </p:spPr>
      </p:pic>
      <p:sp>
        <p:nvSpPr>
          <p:cNvPr id="5" name="投影片編號版面配置區 3">
            <a:extLst>
              <a:ext uri="{FF2B5EF4-FFF2-40B4-BE49-F238E27FC236}">
                <a16:creationId xmlns:a16="http://schemas.microsoft.com/office/drawing/2014/main" id="{7802CADA-E7D9-3E1D-51D9-416150FAF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34</a:t>
            </a:r>
          </a:p>
        </p:txBody>
      </p:sp>
      <p:sp>
        <p:nvSpPr>
          <p:cNvPr id="6" name="矩形 5"/>
          <p:cNvSpPr/>
          <p:nvPr/>
        </p:nvSpPr>
        <p:spPr>
          <a:xfrm>
            <a:off x="289133" y="4184036"/>
            <a:ext cx="7645426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just"/>
            <a:r>
              <a:rPr lang="en-US" altLang="zh-TW" sz="1400" i="1" kern="10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 Lemma 2.8</a:t>
            </a:r>
            <a:r>
              <a:rPr lang="zh-TW" altLang="en-US" sz="1400" i="1" kern="10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400" i="1" kern="10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1400" i="1" kern="10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en-US" altLang="zh-TW" sz="1400" i="1" kern="100" dirty="0">
              <a:ln w="0"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/>
            <a:r>
              <a:rPr lang="en-US" altLang="zh-TW" sz="14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14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3</a:t>
            </a:r>
            <a:r>
              <a:rPr lang="en-US" altLang="zh-TW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~</a:t>
            </a:r>
            <a:r>
              <a:rPr lang="en-US" altLang="zh-TW" sz="14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14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5</a:t>
            </a:r>
            <a:r>
              <a:rPr lang="zh-TW" altLang="zh-TW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至少存在一個故障節點</a:t>
            </a:r>
            <a:endParaRPr lang="en-US" altLang="zh-TW" sz="1400" i="1" kern="100" dirty="0">
              <a:ln w="0"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/>
            <a:r>
              <a:rPr lang="en-US" altLang="zh-TW" sz="1400" i="1" kern="10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 Lemma 2.9</a:t>
            </a:r>
            <a:r>
              <a:rPr lang="zh-TW" altLang="en-US" sz="1400" i="1" kern="10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400" i="1" kern="10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1400" i="1" kern="10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en-US" altLang="zh-TW" sz="1400" i="1" kern="100" dirty="0">
              <a:ln w="0"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/>
            <a:r>
              <a:rPr lang="en-US" altLang="zh-TW" sz="14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14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8</a:t>
            </a:r>
            <a:r>
              <a:rPr lang="en-US" altLang="zh-TW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~</a:t>
            </a:r>
            <a:r>
              <a:rPr lang="en-US" altLang="zh-TW" sz="14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14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</a:t>
            </a:r>
            <a:r>
              <a:rPr lang="zh-TW" altLang="zh-TW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也至少存在一個故障節點，則</a:t>
            </a:r>
            <a:r>
              <a:rPr lang="en-US" altLang="zh-TW" sz="14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14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6</a:t>
            </a:r>
            <a:r>
              <a:rPr lang="zh-TW" altLang="zh-TW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最多包含一個故障節點，也就是</a:t>
            </a:r>
            <a:r>
              <a:rPr lang="zh-TW" altLang="en-US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說</a:t>
            </a:r>
            <a:r>
              <a:rPr lang="en-US" altLang="zh-TW" sz="14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14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6</a:t>
            </a:r>
            <a:r>
              <a:rPr lang="zh-TW" altLang="en-US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可能</a:t>
            </a:r>
            <a:r>
              <a:rPr lang="zh-TW" altLang="zh-TW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為</a:t>
            </a:r>
            <a:r>
              <a:rPr lang="en-US" altLang="zh-TW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Type 2 </a:t>
            </a:r>
            <a:r>
              <a:rPr lang="zh-TW" altLang="zh-TW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或</a:t>
            </a:r>
            <a:r>
              <a:rPr lang="en-US" altLang="zh-TW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3</a:t>
            </a:r>
            <a:r>
              <a:rPr lang="zh-TW" altLang="zh-TW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4D7709C-1E34-EADF-F5F1-25BC66156225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文獻探討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B1D1E1E-0FC7-C7B5-74C4-ED0A4FD9F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508" y="1043294"/>
            <a:ext cx="4024641" cy="426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9731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16316" y="458519"/>
            <a:ext cx="5447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KRAD_</a:t>
            </a:r>
            <a:r>
              <a:rPr lang="en-US" altLang="zh-TW" sz="3200" b="1" kern="100" spc="2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Sequence</a:t>
            </a:r>
            <a:r>
              <a:rPr lang="en-US" altLang="zh-TW" sz="3200" b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Analysis</a:t>
            </a:r>
            <a:r>
              <a:rPr lang="en-US" altLang="zh-TW" sz="32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32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3200" i="1" kern="100" spc="20" baseline="-25000" dirty="0">
                <a:latin typeface="Times New Roman" panose="02020603050405020304" pitchFamily="18" charset="0"/>
                <a:ea typeface="標楷體" panose="03000509000000000000" pitchFamily="65" charset="-120"/>
              </a:rPr>
              <a:t>7</a:t>
            </a:r>
            <a:r>
              <a:rPr lang="en-US" altLang="zh-TW" sz="32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EE92B2F-DB1D-ABB1-C905-67012E7729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583" y="2616925"/>
            <a:ext cx="1991485" cy="1080000"/>
          </a:xfrm>
          <a:prstGeom prst="rect">
            <a:avLst/>
          </a:prstGeom>
        </p:spPr>
      </p:pic>
      <p:sp>
        <p:nvSpPr>
          <p:cNvPr id="5" name="投影片編號版面配置區 3">
            <a:extLst>
              <a:ext uri="{FF2B5EF4-FFF2-40B4-BE49-F238E27FC236}">
                <a16:creationId xmlns:a16="http://schemas.microsoft.com/office/drawing/2014/main" id="{DFADC810-AD56-5FF6-890B-9885964A8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6" name="矩形 5"/>
          <p:cNvSpPr/>
          <p:nvPr/>
        </p:nvSpPr>
        <p:spPr>
          <a:xfrm>
            <a:off x="416316" y="4212294"/>
            <a:ext cx="7180877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just"/>
            <a:r>
              <a:rPr lang="en-US" altLang="zh-TW" sz="1400" i="1" kern="10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</a:t>
            </a:r>
            <a:r>
              <a:rPr lang="zh-TW" altLang="en-US" sz="1400" i="1" kern="10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400" i="1" kern="10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Lemma 2.8 : </a:t>
            </a:r>
          </a:p>
          <a:p>
            <a:pPr algn="just"/>
            <a:r>
              <a:rPr lang="en-US" altLang="zh-TW" sz="14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14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3</a:t>
            </a:r>
            <a:r>
              <a:rPr lang="en-US" altLang="zh-TW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~</a:t>
            </a:r>
            <a:r>
              <a:rPr lang="en-US" altLang="zh-TW" sz="14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14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5</a:t>
            </a:r>
            <a:r>
              <a:rPr lang="zh-TW" altLang="zh-TW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至少存在一個故障節點</a:t>
            </a:r>
            <a:r>
              <a:rPr lang="zh-TW" altLang="en-US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r>
              <a:rPr lang="en-US" altLang="zh-TW" sz="1400" i="1" kern="10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en-US" altLang="zh-TW" sz="1400" i="1" kern="10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 Lemma 2.9 : </a:t>
            </a:r>
          </a:p>
          <a:p>
            <a:pPr algn="just"/>
            <a:r>
              <a:rPr lang="en-US" altLang="zh-TW" sz="14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14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8</a:t>
            </a:r>
            <a:r>
              <a:rPr lang="zh-TW" altLang="zh-TW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與</a:t>
            </a:r>
            <a:r>
              <a:rPr lang="en-US" altLang="zh-TW" sz="14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14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</a:t>
            </a:r>
            <a:r>
              <a:rPr lang="zh-TW" altLang="zh-TW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也至少存在一個故障節點，則</a:t>
            </a:r>
            <a:r>
              <a:rPr lang="en-US" altLang="zh-TW" sz="14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14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7</a:t>
            </a:r>
            <a:r>
              <a:rPr lang="zh-TW" altLang="zh-TW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最多包含一個故障節點，也就是</a:t>
            </a:r>
            <a:r>
              <a:rPr lang="en-US" altLang="zh-TW" sz="14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14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7</a:t>
            </a:r>
            <a:r>
              <a:rPr lang="zh-TW" altLang="zh-TW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為</a:t>
            </a:r>
            <a:r>
              <a:rPr lang="en-US" altLang="zh-TW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Type 2 </a:t>
            </a:r>
            <a:r>
              <a:rPr lang="zh-TW" altLang="zh-TW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或</a:t>
            </a:r>
            <a:r>
              <a:rPr lang="en-US" altLang="zh-TW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3</a:t>
            </a:r>
            <a:r>
              <a:rPr lang="zh-TW" altLang="zh-TW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7EC7DEA-3027-BADF-D7B9-90C148682AAA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文獻探討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4737A41-C3C4-D224-BD7F-A6A1E00C07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434" y="1026256"/>
            <a:ext cx="4024641" cy="426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5621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CD654039-C39B-7A46-1B5D-4FCE6C0FD4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408" y="2633963"/>
            <a:ext cx="1952969" cy="1080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B6E1DB2-28EB-C1ED-5C46-53EA7BD9F6C5}"/>
              </a:ext>
            </a:extLst>
          </p:cNvPr>
          <p:cNvSpPr txBox="1"/>
          <p:nvPr/>
        </p:nvSpPr>
        <p:spPr>
          <a:xfrm>
            <a:off x="416316" y="458519"/>
            <a:ext cx="5447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KRAD_</a:t>
            </a:r>
            <a:r>
              <a:rPr lang="en-US" altLang="zh-TW" sz="3200" b="1" kern="100" spc="2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Sequence</a:t>
            </a:r>
            <a:r>
              <a:rPr lang="en-US" altLang="zh-TW" sz="3200" b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Analysis</a:t>
            </a:r>
            <a:r>
              <a:rPr lang="en-US" altLang="zh-TW" sz="32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32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3200" i="1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8</a:t>
            </a:r>
            <a:r>
              <a:rPr lang="en-US" altLang="zh-TW" sz="32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F33F38-95BC-69B2-3F03-2574E2A55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36</a:t>
            </a:r>
          </a:p>
        </p:txBody>
      </p:sp>
      <p:sp>
        <p:nvSpPr>
          <p:cNvPr id="6" name="矩形 5"/>
          <p:cNvSpPr/>
          <p:nvPr/>
        </p:nvSpPr>
        <p:spPr>
          <a:xfrm>
            <a:off x="416316" y="4309085"/>
            <a:ext cx="6294993" cy="7386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just"/>
            <a:r>
              <a:rPr lang="en-US" altLang="zh-TW" sz="1400" i="1" kern="10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</a:t>
            </a:r>
            <a:r>
              <a:rPr lang="zh-TW" altLang="en-US" sz="1400" i="1" kern="10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400" i="1" kern="10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</a:t>
            </a:r>
            <a:r>
              <a:rPr lang="en-US" altLang="zh-TW" sz="1400" i="1" kern="100" baseline="-2500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 </a:t>
            </a:r>
            <a:r>
              <a:rPr lang="en-US" altLang="zh-TW" sz="1400" i="1" kern="10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 Type 3</a:t>
            </a:r>
          </a:p>
          <a:p>
            <a:pPr algn="just"/>
            <a:r>
              <a:rPr lang="en-US" altLang="zh-TW" sz="1400" i="1" kern="10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</a:t>
            </a:r>
            <a:r>
              <a:rPr lang="zh-TW" altLang="en-US" sz="1400" i="1" kern="10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400" i="1" kern="10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Lemma 2.5</a:t>
            </a:r>
            <a:r>
              <a:rPr lang="zh-TW" altLang="en-US" sz="1400" i="1" kern="10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400" i="1" kern="10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1400" i="1" kern="10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en-US" altLang="zh-TW" sz="1400" i="1" kern="100" dirty="0">
              <a:ln w="0"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/>
            <a:r>
              <a:rPr lang="en-US" altLang="zh-TW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Type 3 </a:t>
            </a:r>
            <a:r>
              <a:rPr lang="zh-TW" altLang="zh-TW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的上一個序列，也就是</a:t>
            </a:r>
            <a:r>
              <a:rPr lang="en-US" altLang="zh-TW" sz="14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14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</a:t>
            </a:r>
            <a:r>
              <a:rPr lang="zh-TW" altLang="zh-TW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，必為</a:t>
            </a:r>
            <a:r>
              <a:rPr lang="en-US" altLang="zh-TW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Type 2 </a:t>
            </a:r>
            <a:r>
              <a:rPr lang="zh-TW" altLang="zh-TW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或</a:t>
            </a:r>
            <a:r>
              <a:rPr lang="en-US" altLang="zh-TW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5</a:t>
            </a:r>
            <a:r>
              <a:rPr lang="zh-TW" altLang="en-US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zh-TW" altLang="zh-TW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因此可得知</a:t>
            </a:r>
            <a:r>
              <a:rPr lang="en-US" altLang="zh-TW" sz="14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en-US" altLang="zh-TW" sz="14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8</a:t>
            </a:r>
            <a:r>
              <a:rPr lang="zh-TW" altLang="zh-TW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為</a:t>
            </a:r>
            <a:r>
              <a:rPr lang="en-US" altLang="zh-TW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Type 2</a:t>
            </a:r>
            <a:r>
              <a:rPr lang="zh-TW" altLang="zh-TW" sz="14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764E878-079E-C8D2-F125-EC952EE0C1B7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文獻探討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9805B36-EA95-E5E0-3DEF-F6DB7DCFD0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434" y="1043294"/>
            <a:ext cx="4024641" cy="426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362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46C7DBF-E0AA-3A1F-BC52-64AD7EAB8E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512039"/>
              </p:ext>
            </p:extLst>
          </p:nvPr>
        </p:nvGraphicFramePr>
        <p:xfrm>
          <a:off x="1776002" y="990600"/>
          <a:ext cx="8639996" cy="487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91101">
                  <a:extLst>
                    <a:ext uri="{9D8B030D-6E8A-4147-A177-3AD203B41FA5}">
                      <a16:colId xmlns:a16="http://schemas.microsoft.com/office/drawing/2014/main" val="2529605256"/>
                    </a:ext>
                  </a:extLst>
                </a:gridCol>
                <a:gridCol w="1389779">
                  <a:extLst>
                    <a:ext uri="{9D8B030D-6E8A-4147-A177-3AD203B41FA5}">
                      <a16:colId xmlns:a16="http://schemas.microsoft.com/office/drawing/2014/main" val="1741807924"/>
                    </a:ext>
                  </a:extLst>
                </a:gridCol>
                <a:gridCol w="1389779">
                  <a:extLst>
                    <a:ext uri="{9D8B030D-6E8A-4147-A177-3AD203B41FA5}">
                      <a16:colId xmlns:a16="http://schemas.microsoft.com/office/drawing/2014/main" val="3554750765"/>
                    </a:ext>
                  </a:extLst>
                </a:gridCol>
                <a:gridCol w="1389779">
                  <a:extLst>
                    <a:ext uri="{9D8B030D-6E8A-4147-A177-3AD203B41FA5}">
                      <a16:colId xmlns:a16="http://schemas.microsoft.com/office/drawing/2014/main" val="1724387560"/>
                    </a:ext>
                  </a:extLst>
                </a:gridCol>
                <a:gridCol w="1389779">
                  <a:extLst>
                    <a:ext uri="{9D8B030D-6E8A-4147-A177-3AD203B41FA5}">
                      <a16:colId xmlns:a16="http://schemas.microsoft.com/office/drawing/2014/main" val="3722658815"/>
                    </a:ext>
                  </a:extLst>
                </a:gridCol>
                <a:gridCol w="1389779">
                  <a:extLst>
                    <a:ext uri="{9D8B030D-6E8A-4147-A177-3AD203B41FA5}">
                      <a16:colId xmlns:a16="http://schemas.microsoft.com/office/drawing/2014/main" val="2039925577"/>
                    </a:ext>
                  </a:extLst>
                </a:gridCol>
              </a:tblGrid>
              <a:tr h="303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序列</a:t>
                      </a:r>
                      <a:r>
                        <a:rPr lang="en-US" altLang="zh-TW" sz="1400" i="1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S</a:t>
                      </a:r>
                      <a:r>
                        <a:rPr lang="en-US" altLang="zh-TW" sz="1400" baseline="-25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</a:t>
                      </a:r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上的節點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16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2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3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4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9233145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狀態</a:t>
                      </a:r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(Status)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Fault-Free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Fault-Free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Fault-Free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Fault-Free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Fault-Free</a:t>
                      </a:r>
                      <a:endParaRPr lang="zh-TW" altLang="en-US" sz="1400" baseline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1644988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序列</a:t>
                      </a:r>
                      <a:r>
                        <a:rPr lang="en-US" altLang="zh-TW" sz="1400" i="1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S</a:t>
                      </a:r>
                      <a:r>
                        <a:rPr lang="en-US" altLang="zh-TW" sz="1400" baseline="-25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2</a:t>
                      </a:r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上的節點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5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6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7774592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狀態</a:t>
                      </a:r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(Status)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Faulty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Fault-Free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8808096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序列</a:t>
                      </a:r>
                      <a:r>
                        <a:rPr lang="en-US" altLang="zh-TW" sz="1400" i="1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S</a:t>
                      </a:r>
                      <a:r>
                        <a:rPr lang="en-US" altLang="zh-TW" sz="1400" baseline="-25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3</a:t>
                      </a:r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上的節點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7</a:t>
                      </a:r>
                      <a:endParaRPr lang="zh-TW" altLang="en-US" sz="1400" b="1" baseline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8477349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狀態</a:t>
                      </a:r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(Status)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baseline="0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Unknow</a:t>
                      </a:r>
                      <a:endParaRPr lang="zh-TW" altLang="en-US" sz="1400" b="1" baseline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8659858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序列</a:t>
                      </a:r>
                      <a:r>
                        <a:rPr lang="en-US" altLang="zh-TW" sz="1400" i="1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S</a:t>
                      </a:r>
                      <a:r>
                        <a:rPr lang="en-US" altLang="zh-TW" sz="1400" baseline="-25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4</a:t>
                      </a:r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上的節點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8</a:t>
                      </a:r>
                      <a:endParaRPr lang="zh-TW" altLang="en-US" sz="1400" b="1" baseline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4442509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狀態</a:t>
                      </a:r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(Status)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baseline="0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Unknow</a:t>
                      </a:r>
                      <a:endParaRPr lang="zh-TW" altLang="en-US" sz="1400" b="1" baseline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8412236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序列</a:t>
                      </a:r>
                      <a:r>
                        <a:rPr lang="en-US" altLang="zh-TW" sz="1400" i="1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S</a:t>
                      </a:r>
                      <a:r>
                        <a:rPr lang="en-US" altLang="zh-TW" sz="1400" baseline="-25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5</a:t>
                      </a:r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上的節點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</a:t>
                      </a:r>
                      <a:endParaRPr lang="zh-TW" altLang="en-US" sz="1400" b="1" baseline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1805225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狀態</a:t>
                      </a:r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(Status)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baseline="0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Unknow</a:t>
                      </a:r>
                      <a:endParaRPr lang="zh-TW" altLang="en-US" sz="1400" b="1" baseline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3304841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序列</a:t>
                      </a:r>
                      <a:r>
                        <a:rPr lang="en-US" altLang="zh-TW" sz="1400" i="1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S</a:t>
                      </a:r>
                      <a:r>
                        <a:rPr lang="en-US" altLang="zh-TW" sz="1400" i="0" baseline="-25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6</a:t>
                      </a:r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上的節點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</a:t>
                      </a:r>
                      <a:endParaRPr lang="zh-TW" altLang="en-US" sz="1400" b="1" baseline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11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5637461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狀態</a:t>
                      </a:r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(Status)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baseline="0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Unknow</a:t>
                      </a:r>
                      <a:endParaRPr lang="zh-TW" altLang="en-US" sz="1400" b="1" baseline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Fault-Free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1328644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序列</a:t>
                      </a:r>
                      <a:r>
                        <a:rPr lang="en-US" altLang="zh-TW" sz="1400" i="1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S</a:t>
                      </a:r>
                      <a:r>
                        <a:rPr lang="en-US" altLang="zh-TW" sz="1400" i="0" baseline="-25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7</a:t>
                      </a:r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上的節點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12</a:t>
                      </a:r>
                      <a:endParaRPr lang="zh-TW" altLang="en-US" sz="1400" b="1" baseline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13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9261493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狀態</a:t>
                      </a:r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(Status)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baseline="0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Unknow</a:t>
                      </a:r>
                      <a:endParaRPr lang="zh-TW" altLang="en-US" sz="1400" b="1" baseline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Fault-Free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408589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序列</a:t>
                      </a:r>
                      <a:r>
                        <a:rPr lang="en-US" altLang="zh-TW" sz="1400" i="1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S</a:t>
                      </a:r>
                      <a:r>
                        <a:rPr lang="en-US" altLang="zh-TW" sz="1400" i="0" baseline="-25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8</a:t>
                      </a:r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上的節點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14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15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6947768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狀態</a:t>
                      </a:r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(Status)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Faulty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Fault-Free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0511202"/>
                  </a:ext>
                </a:extLst>
              </a:tr>
            </a:tbl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id="{8BCBAC65-0CB6-1B5E-3D35-6AB4311E0844}"/>
              </a:ext>
            </a:extLst>
          </p:cNvPr>
          <p:cNvSpPr txBox="1"/>
          <p:nvPr/>
        </p:nvSpPr>
        <p:spPr>
          <a:xfrm>
            <a:off x="1430139" y="248969"/>
            <a:ext cx="9331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zh-TW" sz="32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</a:t>
            </a:r>
            <a:r>
              <a:rPr lang="en-US" altLang="zh-TW" sz="32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Sequence Analysis </a:t>
            </a:r>
            <a:r>
              <a:rPr lang="zh-TW" altLang="zh-TW" sz="32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演算法各節點的狀態診斷表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3">
            <a:extLst>
              <a:ext uri="{FF2B5EF4-FFF2-40B4-BE49-F238E27FC236}">
                <a16:creationId xmlns:a16="http://schemas.microsoft.com/office/drawing/2014/main" id="{95921C8B-3428-B6DC-0BD0-9867E930A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37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B9E1B22-5DF7-90A8-DBA7-B66AE7EE05DE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文獻探討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51020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30616" y="45851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研究動機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101E5F4-9E00-B78A-4D1A-96BCDBE6448B}"/>
              </a:ext>
            </a:extLst>
          </p:cNvPr>
          <p:cNvSpPr/>
          <p:nvPr/>
        </p:nvSpPr>
        <p:spPr>
          <a:xfrm>
            <a:off x="376727" y="1589639"/>
            <a:ext cx="11296161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在網路盛行的時代，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 網路節點故障可能導致系統無法運行或是停擺，此時，</a:t>
            </a:r>
            <a:r>
              <a:rPr lang="zh-TW" altLang="en-US" sz="2000" dirty="0">
                <a:ln w="0"/>
                <a:latin typeface="Times New Roman" panose="02020603050405020304" pitchFamily="18" charset="0"/>
                <a:ea typeface="標楷體" panose="03000509000000000000" pitchFamily="65" charset="-120"/>
              </a:rPr>
              <a:t>偵測診斷系統則顯得更為重要。</a:t>
            </a:r>
            <a:endParaRPr lang="en-US" altLang="zh-TW" sz="2000" dirty="0">
              <a:ln w="0"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altLang="zh-TW" sz="2000" dirty="0">
              <a:ln w="0"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en-US" altLang="zh-TW" sz="2000" dirty="0">
                <a:ln w="0"/>
                <a:latin typeface="Times New Roman" panose="02020603050405020304" pitchFamily="18" charset="0"/>
                <a:ea typeface="標楷體" panose="03000509000000000000" pitchFamily="65" charset="-120"/>
              </a:rPr>
              <a:t>2.</a:t>
            </a:r>
            <a:r>
              <a:rPr lang="zh-TW" altLang="en-US" sz="2000" dirty="0">
                <a:ln w="0"/>
                <a:latin typeface="Times New Roman" panose="02020603050405020304" pitchFamily="18" charset="0"/>
                <a:ea typeface="標楷體" panose="03000509000000000000" pitchFamily="65" charset="-120"/>
              </a:rPr>
              <a:t>基於</a:t>
            </a:r>
            <a:r>
              <a:rPr lang="en-US" altLang="zh-TW" sz="2000" dirty="0">
                <a:ln w="0"/>
                <a:latin typeface="Times New Roman" panose="02020603050405020304" pitchFamily="18" charset="0"/>
                <a:ea typeface="標楷體" panose="03000509000000000000" pitchFamily="65" charset="-120"/>
              </a:rPr>
              <a:t>PMC</a:t>
            </a:r>
            <a:r>
              <a:rPr lang="zh-TW" altLang="en-US" sz="2000" dirty="0">
                <a:ln w="0"/>
                <a:latin typeface="Times New Roman" panose="02020603050405020304" pitchFamily="18" charset="0"/>
                <a:ea typeface="標楷體" panose="03000509000000000000" pitchFamily="65" charset="-120"/>
              </a:rPr>
              <a:t>偵測診斷模組的 </a:t>
            </a:r>
            <a:r>
              <a:rPr lang="en-US" altLang="zh-TW" sz="2000" i="1" dirty="0">
                <a:ln w="0"/>
                <a:latin typeface="Times New Roman" panose="02020603050405020304" pitchFamily="18" charset="0"/>
                <a:ea typeface="標楷體" panose="03000509000000000000" pitchFamily="65" charset="-120"/>
              </a:rPr>
              <a:t>k</a:t>
            </a:r>
            <a:r>
              <a:rPr lang="zh-TW" altLang="en-US" sz="2000" dirty="0">
                <a:ln w="0"/>
                <a:latin typeface="Times New Roman" panose="02020603050405020304" pitchFamily="18" charset="0"/>
                <a:ea typeface="標楷體" panose="03000509000000000000" pitchFamily="65" charset="-120"/>
              </a:rPr>
              <a:t>回合自適應偵測診斷法，</a:t>
            </a:r>
            <a:endParaRPr lang="en-US" altLang="zh-TW" sz="2000" dirty="0">
              <a:ln w="0"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en-US" sz="2000" dirty="0">
                <a:ln w="0"/>
                <a:latin typeface="Times New Roman" panose="02020603050405020304" pitchFamily="18" charset="0"/>
                <a:ea typeface="標楷體" panose="03000509000000000000" pitchFamily="65" charset="-120"/>
              </a:rPr>
              <a:t>   至今尚未有人提出</a:t>
            </a:r>
            <a:r>
              <a:rPr lang="en-US" altLang="zh-TW" sz="2000" dirty="0">
                <a:ln w="0"/>
                <a:latin typeface="Times New Roman" panose="02020603050405020304" pitchFamily="18" charset="0"/>
                <a:ea typeface="標楷體" panose="03000509000000000000" pitchFamily="65" charset="-120"/>
              </a:rPr>
              <a:t>MM*</a:t>
            </a:r>
            <a:r>
              <a:rPr lang="zh-TW" altLang="en-US" sz="2000" dirty="0">
                <a:ln w="0"/>
                <a:latin typeface="Times New Roman" panose="02020603050405020304" pitchFamily="18" charset="0"/>
                <a:ea typeface="標楷體" panose="03000509000000000000" pitchFamily="65" charset="-120"/>
              </a:rPr>
              <a:t>偵測診斷模組的 </a:t>
            </a:r>
            <a:r>
              <a:rPr lang="en-US" altLang="zh-TW" sz="2000" i="1" dirty="0">
                <a:ln w="0"/>
                <a:latin typeface="Times New Roman" panose="02020603050405020304" pitchFamily="18" charset="0"/>
                <a:ea typeface="標楷體" panose="03000509000000000000" pitchFamily="65" charset="-120"/>
              </a:rPr>
              <a:t>k</a:t>
            </a:r>
            <a:r>
              <a:rPr lang="zh-TW" altLang="en-US" sz="2000" dirty="0">
                <a:ln w="0"/>
                <a:latin typeface="Times New Roman" panose="02020603050405020304" pitchFamily="18" charset="0"/>
                <a:ea typeface="標楷體" panose="03000509000000000000" pitchFamily="65" charset="-120"/>
              </a:rPr>
              <a:t>回合自適應偵測診斷法。</a:t>
            </a:r>
            <a:endParaRPr lang="en-US" altLang="zh-TW" sz="2000" dirty="0">
              <a:ln w="0"/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139C8075-76E9-8866-1C21-A5754F2E6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3849" y="5705475"/>
            <a:ext cx="333375" cy="361950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3782AB7-5078-6D0B-ED4C-C2126B0F2B21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研究動機和目的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339933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38511A2-9EFA-30DB-863D-A055CCA9A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213" y="2836272"/>
            <a:ext cx="2597293" cy="139464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AD940BF-1228-75E3-2C10-8598460F4931}"/>
              </a:ext>
            </a:extLst>
          </p:cNvPr>
          <p:cNvSpPr txBox="1"/>
          <p:nvPr/>
        </p:nvSpPr>
        <p:spPr>
          <a:xfrm>
            <a:off x="416316" y="458519"/>
            <a:ext cx="6477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KRAD_</a:t>
            </a:r>
            <a:r>
              <a:rPr lang="en-US" altLang="zh-TW" sz="3200" b="1" kern="100" spc="2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Sequence</a:t>
            </a:r>
            <a:r>
              <a:rPr lang="en-US" altLang="zh-TW" sz="3200" b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Analysis</a:t>
            </a:r>
            <a:r>
              <a:rPr lang="en-US" altLang="zh-TW" sz="32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(Node 10)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5076E7C8-FDD8-2B0F-4B2D-BE3DDD587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38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5D7E69E-B64B-854D-81D3-1A152DF11D85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文獻探討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5E8B9ABE-9DDA-FFD2-17EB-0255E5725037}"/>
              </a:ext>
            </a:extLst>
          </p:cNvPr>
          <p:cNvSpPr/>
          <p:nvPr/>
        </p:nvSpPr>
        <p:spPr>
          <a:xfrm>
            <a:off x="2297522" y="1131746"/>
            <a:ext cx="718773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Fault-Free</a:t>
            </a:r>
            <a:endParaRPr lang="zh-TW" altLang="en-US" sz="9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7" name="群組 116">
            <a:extLst>
              <a:ext uri="{FF2B5EF4-FFF2-40B4-BE49-F238E27FC236}">
                <a16:creationId xmlns:a16="http://schemas.microsoft.com/office/drawing/2014/main" id="{A46FB783-E696-ADE9-7D1D-287C4C641943}"/>
              </a:ext>
            </a:extLst>
          </p:cNvPr>
          <p:cNvGrpSpPr/>
          <p:nvPr/>
        </p:nvGrpSpPr>
        <p:grpSpPr>
          <a:xfrm>
            <a:off x="481640" y="1188076"/>
            <a:ext cx="5391074" cy="4870138"/>
            <a:chOff x="481640" y="1188076"/>
            <a:chExt cx="5391074" cy="4870138"/>
          </a:xfrm>
        </p:grpSpPr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8DBB41ED-DA8D-716A-02DE-5AA7CDACF92F}"/>
                </a:ext>
              </a:extLst>
            </p:cNvPr>
            <p:cNvSpPr/>
            <p:nvPr/>
          </p:nvSpPr>
          <p:spPr>
            <a:xfrm>
              <a:off x="1164425" y="1692572"/>
              <a:ext cx="3925091" cy="37674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CBA4B5B9-CD0C-EA66-055E-C8BEE8EA98AF}"/>
                </a:ext>
              </a:extLst>
            </p:cNvPr>
            <p:cNvSpPr/>
            <p:nvPr/>
          </p:nvSpPr>
          <p:spPr>
            <a:xfrm>
              <a:off x="981424" y="3871053"/>
              <a:ext cx="407624" cy="411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6716DAB9-5E30-1719-0B39-A7B601DAB761}"/>
                </a:ext>
              </a:extLst>
            </p:cNvPr>
            <p:cNvSpPr/>
            <p:nvPr/>
          </p:nvSpPr>
          <p:spPr>
            <a:xfrm>
              <a:off x="981424" y="3009100"/>
              <a:ext cx="407624" cy="411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04579944-3D6D-EF22-C3EE-6254E04B4AC9}"/>
                </a:ext>
              </a:extLst>
            </p:cNvPr>
            <p:cNvSpPr/>
            <p:nvPr/>
          </p:nvSpPr>
          <p:spPr>
            <a:xfrm>
              <a:off x="1298998" y="2374211"/>
              <a:ext cx="407624" cy="411438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D425D557-618E-954F-4A27-4C80783C8018}"/>
                </a:ext>
              </a:extLst>
            </p:cNvPr>
            <p:cNvSpPr/>
            <p:nvPr/>
          </p:nvSpPr>
          <p:spPr>
            <a:xfrm>
              <a:off x="2705810" y="5224529"/>
              <a:ext cx="407624" cy="411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E91F7889-E3EF-290A-D72F-5247EEC5A28A}"/>
                </a:ext>
              </a:extLst>
            </p:cNvPr>
            <p:cNvSpPr/>
            <p:nvPr/>
          </p:nvSpPr>
          <p:spPr>
            <a:xfrm>
              <a:off x="3495844" y="5159998"/>
              <a:ext cx="407624" cy="411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DB095499-9B62-AB6E-D0B6-54A15596F801}"/>
                </a:ext>
              </a:extLst>
            </p:cNvPr>
            <p:cNvSpPr/>
            <p:nvPr/>
          </p:nvSpPr>
          <p:spPr>
            <a:xfrm>
              <a:off x="4193054" y="4813091"/>
              <a:ext cx="407624" cy="411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8C51B23A-9922-9F45-16E8-9E287E35F259}"/>
                </a:ext>
              </a:extLst>
            </p:cNvPr>
            <p:cNvSpPr/>
            <p:nvPr/>
          </p:nvSpPr>
          <p:spPr>
            <a:xfrm>
              <a:off x="4676134" y="4282832"/>
              <a:ext cx="407624" cy="411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2286F1C8-B55D-EDAB-B26F-009AAD7F7A44}"/>
                </a:ext>
              </a:extLst>
            </p:cNvPr>
            <p:cNvSpPr/>
            <p:nvPr/>
          </p:nvSpPr>
          <p:spPr>
            <a:xfrm>
              <a:off x="4919672" y="3574769"/>
              <a:ext cx="407624" cy="411438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64C568F4-C236-9CE9-5156-4BB1C000D96D}"/>
                </a:ext>
              </a:extLst>
            </p:cNvPr>
            <p:cNvSpPr/>
            <p:nvPr/>
          </p:nvSpPr>
          <p:spPr>
            <a:xfrm>
              <a:off x="4838605" y="2930867"/>
              <a:ext cx="407624" cy="411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84D7D142-FB02-98AE-C185-F8A4CB532F5D}"/>
                </a:ext>
              </a:extLst>
            </p:cNvPr>
            <p:cNvSpPr/>
            <p:nvPr/>
          </p:nvSpPr>
          <p:spPr>
            <a:xfrm>
              <a:off x="4547837" y="2316141"/>
              <a:ext cx="407624" cy="411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9085903D-3DAF-AA6D-85F1-9C429D7EEBD4}"/>
                </a:ext>
              </a:extLst>
            </p:cNvPr>
            <p:cNvSpPr/>
            <p:nvPr/>
          </p:nvSpPr>
          <p:spPr>
            <a:xfrm>
              <a:off x="4029979" y="1791214"/>
              <a:ext cx="407624" cy="411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CD44D027-56FB-37A7-316E-BF8D51473358}"/>
                </a:ext>
              </a:extLst>
            </p:cNvPr>
            <p:cNvSpPr/>
            <p:nvPr/>
          </p:nvSpPr>
          <p:spPr>
            <a:xfrm>
              <a:off x="2500674" y="1514615"/>
              <a:ext cx="407624" cy="411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>
                <a:solidFill>
                  <a:schemeClr val="bg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3157FB5A-5835-510D-0F0E-CC9F8FFD9F60}"/>
                </a:ext>
              </a:extLst>
            </p:cNvPr>
            <p:cNvSpPr/>
            <p:nvPr/>
          </p:nvSpPr>
          <p:spPr>
            <a:xfrm>
              <a:off x="1313061" y="4488551"/>
              <a:ext cx="407624" cy="411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A626EA76-FB3C-4F1E-46F6-E3EB5ED78592}"/>
                </a:ext>
              </a:extLst>
            </p:cNvPr>
            <p:cNvSpPr/>
            <p:nvPr/>
          </p:nvSpPr>
          <p:spPr>
            <a:xfrm>
              <a:off x="3283872" y="1514615"/>
              <a:ext cx="407624" cy="411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FBAC4E0D-2678-D6D7-3C3E-813A33B28C79}"/>
                </a:ext>
              </a:extLst>
            </p:cNvPr>
            <p:cNvSpPr/>
            <p:nvPr/>
          </p:nvSpPr>
          <p:spPr>
            <a:xfrm>
              <a:off x="1909999" y="4977319"/>
              <a:ext cx="407624" cy="411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A4D86178-4C49-20B8-E4BD-4928A624D083}"/>
                </a:ext>
              </a:extLst>
            </p:cNvPr>
            <p:cNvSpPr/>
            <p:nvPr/>
          </p:nvSpPr>
          <p:spPr>
            <a:xfrm>
              <a:off x="1805813" y="1830866"/>
              <a:ext cx="407624" cy="411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567D99B8-8088-2957-A183-B955117F08AB}"/>
                </a:ext>
              </a:extLst>
            </p:cNvPr>
            <p:cNvSpPr/>
            <p:nvPr/>
          </p:nvSpPr>
          <p:spPr>
            <a:xfrm>
              <a:off x="3677672" y="5530510"/>
              <a:ext cx="318952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TW" altLang="en-US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8BED9FC4-E0C4-C871-7580-BED84B1D7988}"/>
                </a:ext>
              </a:extLst>
            </p:cNvPr>
            <p:cNvSpPr/>
            <p:nvPr/>
          </p:nvSpPr>
          <p:spPr>
            <a:xfrm>
              <a:off x="2748823" y="5627665"/>
              <a:ext cx="318952" cy="26381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4E6E056D-91FB-308D-D7C5-5E9F926B8A40}"/>
                </a:ext>
              </a:extLst>
            </p:cNvPr>
            <p:cNvSpPr/>
            <p:nvPr/>
          </p:nvSpPr>
          <p:spPr>
            <a:xfrm>
              <a:off x="1725477" y="5329204"/>
              <a:ext cx="417279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endParaRPr lang="zh-TW" altLang="en-US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740A5B3A-B8C8-3D7D-637F-9E330665483C}"/>
                </a:ext>
              </a:extLst>
            </p:cNvPr>
            <p:cNvSpPr/>
            <p:nvPr/>
          </p:nvSpPr>
          <p:spPr>
            <a:xfrm>
              <a:off x="1032021" y="4770701"/>
              <a:ext cx="412760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  <a:endParaRPr lang="zh-TW" altLang="en-US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19813B3-A3AA-59FE-FAF8-40751CA4BB11}"/>
                </a:ext>
              </a:extLst>
            </p:cNvPr>
            <p:cNvSpPr/>
            <p:nvPr/>
          </p:nvSpPr>
          <p:spPr>
            <a:xfrm>
              <a:off x="686101" y="4075521"/>
              <a:ext cx="338555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  <a:endParaRPr lang="zh-TW" altLang="en-US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39C3CC14-5F72-42EB-BADC-488B6B1AB44C}"/>
                </a:ext>
              </a:extLst>
            </p:cNvPr>
            <p:cNvSpPr/>
            <p:nvPr/>
          </p:nvSpPr>
          <p:spPr>
            <a:xfrm>
              <a:off x="686101" y="2915983"/>
              <a:ext cx="338555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13</a:t>
              </a:r>
              <a:endParaRPr lang="zh-TW" altLang="en-US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98287EC8-5C1A-0BDD-50EC-E203DF1CED23}"/>
                </a:ext>
              </a:extLst>
            </p:cNvPr>
            <p:cNvSpPr/>
            <p:nvPr/>
          </p:nvSpPr>
          <p:spPr>
            <a:xfrm>
              <a:off x="1058598" y="2218929"/>
              <a:ext cx="412760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14</a:t>
              </a:r>
              <a:endParaRPr lang="zh-TW" altLang="en-US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5F25696E-E0D3-537C-22F7-5C6AB6AD33BA}"/>
                </a:ext>
              </a:extLst>
            </p:cNvPr>
            <p:cNvSpPr/>
            <p:nvPr/>
          </p:nvSpPr>
          <p:spPr>
            <a:xfrm>
              <a:off x="1646879" y="1609405"/>
              <a:ext cx="412760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15</a:t>
              </a:r>
              <a:endParaRPr lang="zh-TW" altLang="en-US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E914FE8B-3ABC-F333-E0F0-961AFD635F7F}"/>
                </a:ext>
              </a:extLst>
            </p:cNvPr>
            <p:cNvSpPr/>
            <p:nvPr/>
          </p:nvSpPr>
          <p:spPr>
            <a:xfrm rot="10800000" flipV="1">
              <a:off x="4491860" y="5163638"/>
              <a:ext cx="232564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endParaRPr lang="zh-TW" altLang="en-US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F58C842B-101B-ED38-BA11-E5C53F48F469}"/>
                </a:ext>
              </a:extLst>
            </p:cNvPr>
            <p:cNvSpPr/>
            <p:nvPr/>
          </p:nvSpPr>
          <p:spPr>
            <a:xfrm>
              <a:off x="5030552" y="4544233"/>
              <a:ext cx="235570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zh-TW" altLang="en-US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991D9B65-A77A-AA53-084B-7A718562CA0C}"/>
                </a:ext>
              </a:extLst>
            </p:cNvPr>
            <p:cNvSpPr/>
            <p:nvPr/>
          </p:nvSpPr>
          <p:spPr>
            <a:xfrm>
              <a:off x="5272310" y="3698343"/>
              <a:ext cx="286009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TW" altLang="en-US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488B32B0-F2B2-D474-2EF4-E145F5BE6C40}"/>
                </a:ext>
              </a:extLst>
            </p:cNvPr>
            <p:cNvSpPr/>
            <p:nvPr/>
          </p:nvSpPr>
          <p:spPr>
            <a:xfrm>
              <a:off x="5221919" y="2922785"/>
              <a:ext cx="286009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FDEE8A37-F5E2-91FF-F169-E3BE103707CA}"/>
                </a:ext>
              </a:extLst>
            </p:cNvPr>
            <p:cNvSpPr/>
            <p:nvPr/>
          </p:nvSpPr>
          <p:spPr>
            <a:xfrm>
              <a:off x="4826066" y="2166212"/>
              <a:ext cx="320906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TW" altLang="en-US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4940D67A-4A06-37B6-C196-1828DAF358E9}"/>
                </a:ext>
              </a:extLst>
            </p:cNvPr>
            <p:cNvSpPr/>
            <p:nvPr/>
          </p:nvSpPr>
          <p:spPr>
            <a:xfrm>
              <a:off x="4116698" y="1560664"/>
              <a:ext cx="320906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D768C7C5-1F16-F99C-AE5E-3294DAA94BBF}"/>
                </a:ext>
              </a:extLst>
            </p:cNvPr>
            <p:cNvSpPr/>
            <p:nvPr/>
          </p:nvSpPr>
          <p:spPr>
            <a:xfrm>
              <a:off x="2443541" y="1250800"/>
              <a:ext cx="412760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16</a:t>
              </a:r>
              <a:endParaRPr lang="zh-TW" altLang="en-US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C68ACF8C-1885-F12D-7A5F-CEB80781FD95}"/>
                </a:ext>
              </a:extLst>
            </p:cNvPr>
            <p:cNvSpPr/>
            <p:nvPr/>
          </p:nvSpPr>
          <p:spPr>
            <a:xfrm>
              <a:off x="3341794" y="1286529"/>
              <a:ext cx="320906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200" b="0" cap="none" spc="0" dirty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86C10050-E58A-B429-66F5-BF2FF1D02BFF}"/>
                </a:ext>
              </a:extLst>
            </p:cNvPr>
            <p:cNvSpPr/>
            <p:nvPr/>
          </p:nvSpPr>
          <p:spPr>
            <a:xfrm>
              <a:off x="2493582" y="1604634"/>
              <a:ext cx="417279" cy="2198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0000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AD213DDC-52CC-7D84-FCB8-F1D0265E90AA}"/>
                </a:ext>
              </a:extLst>
            </p:cNvPr>
            <p:cNvSpPr/>
            <p:nvPr/>
          </p:nvSpPr>
          <p:spPr>
            <a:xfrm>
              <a:off x="963999" y="3948956"/>
              <a:ext cx="417279" cy="2198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0110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3A10E089-F864-2CA4-82CE-60BA1F3278D2}"/>
                </a:ext>
              </a:extLst>
            </p:cNvPr>
            <p:cNvSpPr/>
            <p:nvPr/>
          </p:nvSpPr>
          <p:spPr>
            <a:xfrm>
              <a:off x="1308234" y="4588202"/>
              <a:ext cx="417279" cy="2198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0111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012A00C5-6E1D-EDEB-DF4E-3D6B75DABB08}"/>
                </a:ext>
              </a:extLst>
            </p:cNvPr>
            <p:cNvSpPr/>
            <p:nvPr/>
          </p:nvSpPr>
          <p:spPr>
            <a:xfrm>
              <a:off x="1903289" y="5082293"/>
              <a:ext cx="417279" cy="2198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1111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C83DF25C-6D31-5D52-C05C-44BA6640340A}"/>
                </a:ext>
              </a:extLst>
            </p:cNvPr>
            <p:cNvSpPr/>
            <p:nvPr/>
          </p:nvSpPr>
          <p:spPr>
            <a:xfrm>
              <a:off x="2695242" y="5320326"/>
              <a:ext cx="417279" cy="2198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1011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A6A153AF-1BE4-ED8A-5E98-3E87DF6380BE}"/>
                </a:ext>
              </a:extLst>
            </p:cNvPr>
            <p:cNvSpPr/>
            <p:nvPr/>
          </p:nvSpPr>
          <p:spPr>
            <a:xfrm>
              <a:off x="3486064" y="5261572"/>
              <a:ext cx="417279" cy="2198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0011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754D6BAA-ABB7-85DA-EB2E-C7814E9E76A8}"/>
                </a:ext>
              </a:extLst>
            </p:cNvPr>
            <p:cNvSpPr/>
            <p:nvPr/>
          </p:nvSpPr>
          <p:spPr>
            <a:xfrm>
              <a:off x="4183400" y="4925921"/>
              <a:ext cx="417279" cy="2198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0001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4158F368-11A0-3982-6CCA-3E7BD8AD0D37}"/>
                </a:ext>
              </a:extLst>
            </p:cNvPr>
            <p:cNvSpPr/>
            <p:nvPr/>
          </p:nvSpPr>
          <p:spPr>
            <a:xfrm>
              <a:off x="4670378" y="4377495"/>
              <a:ext cx="417279" cy="2198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1001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9E2D3DAE-F370-2D4F-670B-B5AD38C4B833}"/>
                </a:ext>
              </a:extLst>
            </p:cNvPr>
            <p:cNvSpPr/>
            <p:nvPr/>
          </p:nvSpPr>
          <p:spPr>
            <a:xfrm>
              <a:off x="4916159" y="3680486"/>
              <a:ext cx="417279" cy="2198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1101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61821B6F-808B-A9A9-D09F-F4CE86B065AA}"/>
                </a:ext>
              </a:extLst>
            </p:cNvPr>
            <p:cNvSpPr/>
            <p:nvPr/>
          </p:nvSpPr>
          <p:spPr>
            <a:xfrm>
              <a:off x="4848843" y="3035903"/>
              <a:ext cx="417279" cy="2198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0101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26AEB649-C125-2907-11A3-8B402B764108}"/>
                </a:ext>
              </a:extLst>
            </p:cNvPr>
            <p:cNvSpPr/>
            <p:nvPr/>
          </p:nvSpPr>
          <p:spPr>
            <a:xfrm>
              <a:off x="4551901" y="2416633"/>
              <a:ext cx="417279" cy="2198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0100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F2B9719-7C9C-B1E4-13A6-C5D6C03BF222}"/>
                </a:ext>
              </a:extLst>
            </p:cNvPr>
            <p:cNvSpPr/>
            <p:nvPr/>
          </p:nvSpPr>
          <p:spPr>
            <a:xfrm>
              <a:off x="4029979" y="1887306"/>
              <a:ext cx="417279" cy="2198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1100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09A86EEF-50C1-F430-5DD1-85A4463327A8}"/>
                </a:ext>
              </a:extLst>
            </p:cNvPr>
            <p:cNvSpPr/>
            <p:nvPr/>
          </p:nvSpPr>
          <p:spPr>
            <a:xfrm>
              <a:off x="3283872" y="1604634"/>
              <a:ext cx="417279" cy="2198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1000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F87FE6E6-C5FB-9745-00D7-B5BAC87A0BAC}"/>
                </a:ext>
              </a:extLst>
            </p:cNvPr>
            <p:cNvSpPr/>
            <p:nvPr/>
          </p:nvSpPr>
          <p:spPr>
            <a:xfrm>
              <a:off x="974374" y="3120789"/>
              <a:ext cx="417279" cy="2198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1110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4596FD0E-028D-1106-CAAF-C17359B4C7BC}"/>
                </a:ext>
              </a:extLst>
            </p:cNvPr>
            <p:cNvSpPr/>
            <p:nvPr/>
          </p:nvSpPr>
          <p:spPr>
            <a:xfrm>
              <a:off x="1289970" y="2487844"/>
              <a:ext cx="417279" cy="2198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1010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80397910-285D-44A7-528A-6D6D1CC4FB2C}"/>
                </a:ext>
              </a:extLst>
            </p:cNvPr>
            <p:cNvSpPr/>
            <p:nvPr/>
          </p:nvSpPr>
          <p:spPr>
            <a:xfrm>
              <a:off x="1800985" y="1941255"/>
              <a:ext cx="417279" cy="2198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0010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68" name="直線接點 67">
              <a:extLst>
                <a:ext uri="{FF2B5EF4-FFF2-40B4-BE49-F238E27FC236}">
                  <a16:creationId xmlns:a16="http://schemas.microsoft.com/office/drawing/2014/main" id="{FDB2D736-F4DE-A067-0F1D-755D948FD757}"/>
                </a:ext>
              </a:extLst>
            </p:cNvPr>
            <p:cNvCxnSpPr>
              <a:cxnSpLocks/>
              <a:stCxn id="31" idx="4"/>
              <a:endCxn id="25" idx="1"/>
            </p:cNvCxnSpPr>
            <p:nvPr/>
          </p:nvCxnSpPr>
          <p:spPr>
            <a:xfrm>
              <a:off x="2704485" y="1926053"/>
              <a:ext cx="1548264" cy="29472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直線接點 68">
              <a:extLst>
                <a:ext uri="{FF2B5EF4-FFF2-40B4-BE49-F238E27FC236}">
                  <a16:creationId xmlns:a16="http://schemas.microsoft.com/office/drawing/2014/main" id="{412C6BE7-3365-40BC-3954-1A9AD42BBF81}"/>
                </a:ext>
              </a:extLst>
            </p:cNvPr>
            <p:cNvCxnSpPr>
              <a:cxnSpLocks/>
              <a:stCxn id="35" idx="5"/>
              <a:endCxn id="24" idx="0"/>
            </p:cNvCxnSpPr>
            <p:nvPr/>
          </p:nvCxnSpPr>
          <p:spPr>
            <a:xfrm>
              <a:off x="2153741" y="2182050"/>
              <a:ext cx="1545915" cy="297794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直線接點 69">
              <a:extLst>
                <a:ext uri="{FF2B5EF4-FFF2-40B4-BE49-F238E27FC236}">
                  <a16:creationId xmlns:a16="http://schemas.microsoft.com/office/drawing/2014/main" id="{FADC43B0-9A5C-C1C3-B624-BF10D3DD7F25}"/>
                </a:ext>
              </a:extLst>
            </p:cNvPr>
            <p:cNvCxnSpPr>
              <a:cxnSpLocks/>
              <a:stCxn id="31" idx="5"/>
              <a:endCxn id="62" idx="1"/>
            </p:cNvCxnSpPr>
            <p:nvPr/>
          </p:nvCxnSpPr>
          <p:spPr>
            <a:xfrm>
              <a:off x="2848603" y="1865799"/>
              <a:ext cx="1703298" cy="6607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線接點 70">
              <a:extLst>
                <a:ext uri="{FF2B5EF4-FFF2-40B4-BE49-F238E27FC236}">
                  <a16:creationId xmlns:a16="http://schemas.microsoft.com/office/drawing/2014/main" id="{645BDE01-21C6-2F36-9EA0-67FECDBB8B12}"/>
                </a:ext>
              </a:extLst>
            </p:cNvPr>
            <p:cNvCxnSpPr>
              <a:cxnSpLocks/>
              <a:stCxn id="35" idx="4"/>
              <a:endCxn id="16" idx="7"/>
            </p:cNvCxnSpPr>
            <p:nvPr/>
          </p:nvCxnSpPr>
          <p:spPr>
            <a:xfrm flipH="1">
              <a:off x="1329352" y="2242304"/>
              <a:ext cx="680272" cy="168900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直線接點 71">
              <a:extLst>
                <a:ext uri="{FF2B5EF4-FFF2-40B4-BE49-F238E27FC236}">
                  <a16:creationId xmlns:a16="http://schemas.microsoft.com/office/drawing/2014/main" id="{7A138A48-8153-5F46-219D-2707A9AE16D7}"/>
                </a:ext>
              </a:extLst>
            </p:cNvPr>
            <p:cNvCxnSpPr>
              <a:cxnSpLocks/>
              <a:stCxn id="22" idx="5"/>
              <a:endCxn id="23" idx="0"/>
            </p:cNvCxnSpPr>
            <p:nvPr/>
          </p:nvCxnSpPr>
          <p:spPr>
            <a:xfrm>
              <a:off x="1646926" y="2725395"/>
              <a:ext cx="1262695" cy="249913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直線接點 72">
              <a:extLst>
                <a:ext uri="{FF2B5EF4-FFF2-40B4-BE49-F238E27FC236}">
                  <a16:creationId xmlns:a16="http://schemas.microsoft.com/office/drawing/2014/main" id="{19823222-1A53-39A4-6FD2-A15217BF7825}"/>
                </a:ext>
              </a:extLst>
            </p:cNvPr>
            <p:cNvCxnSpPr>
              <a:cxnSpLocks/>
              <a:stCxn id="33" idx="4"/>
              <a:endCxn id="26" idx="1"/>
            </p:cNvCxnSpPr>
            <p:nvPr/>
          </p:nvCxnSpPr>
          <p:spPr>
            <a:xfrm>
              <a:off x="3487683" y="1926053"/>
              <a:ext cx="1248145" cy="241703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直線接點 73">
              <a:extLst>
                <a:ext uri="{FF2B5EF4-FFF2-40B4-BE49-F238E27FC236}">
                  <a16:creationId xmlns:a16="http://schemas.microsoft.com/office/drawing/2014/main" id="{D5315101-0476-863A-B77B-A4EE13C76CB2}"/>
                </a:ext>
              </a:extLst>
            </p:cNvPr>
            <p:cNvCxnSpPr>
              <a:cxnSpLocks/>
              <a:stCxn id="30" idx="4"/>
              <a:endCxn id="27" idx="1"/>
            </p:cNvCxnSpPr>
            <p:nvPr/>
          </p:nvCxnSpPr>
          <p:spPr>
            <a:xfrm>
              <a:off x="4233790" y="2202652"/>
              <a:ext cx="745576" cy="14323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直線接點 74">
              <a:extLst>
                <a:ext uri="{FF2B5EF4-FFF2-40B4-BE49-F238E27FC236}">
                  <a16:creationId xmlns:a16="http://schemas.microsoft.com/office/drawing/2014/main" id="{1825B016-22B3-505F-27B9-CC7838B81044}"/>
                </a:ext>
              </a:extLst>
            </p:cNvPr>
            <p:cNvCxnSpPr>
              <a:cxnSpLocks/>
              <a:stCxn id="21" idx="5"/>
              <a:endCxn id="34" idx="0"/>
            </p:cNvCxnSpPr>
            <p:nvPr/>
          </p:nvCxnSpPr>
          <p:spPr>
            <a:xfrm>
              <a:off x="1329352" y="3360284"/>
              <a:ext cx="784459" cy="161703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直線接點 75">
              <a:extLst>
                <a:ext uri="{FF2B5EF4-FFF2-40B4-BE49-F238E27FC236}">
                  <a16:creationId xmlns:a16="http://schemas.microsoft.com/office/drawing/2014/main" id="{0FE6BF88-15D6-C9EB-FC5E-0C0A172A0F89}"/>
                </a:ext>
              </a:extLst>
            </p:cNvPr>
            <p:cNvCxnSpPr>
              <a:cxnSpLocks/>
              <a:stCxn id="16" idx="7"/>
              <a:endCxn id="62" idx="1"/>
            </p:cNvCxnSpPr>
            <p:nvPr/>
          </p:nvCxnSpPr>
          <p:spPr>
            <a:xfrm flipV="1">
              <a:off x="1329353" y="2526556"/>
              <a:ext cx="3222548" cy="14047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直線接點 76">
              <a:extLst>
                <a:ext uri="{FF2B5EF4-FFF2-40B4-BE49-F238E27FC236}">
                  <a16:creationId xmlns:a16="http://schemas.microsoft.com/office/drawing/2014/main" id="{46A84CFC-F7F9-4DCC-0591-DF5C26A742ED}"/>
                </a:ext>
              </a:extLst>
            </p:cNvPr>
            <p:cNvCxnSpPr>
              <a:cxnSpLocks/>
              <a:stCxn id="32" idx="6"/>
              <a:endCxn id="28" idx="3"/>
            </p:cNvCxnSpPr>
            <p:nvPr/>
          </p:nvCxnSpPr>
          <p:spPr>
            <a:xfrm flipV="1">
              <a:off x="1720684" y="3282051"/>
              <a:ext cx="3177615" cy="141221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線接點 77">
              <a:extLst>
                <a:ext uri="{FF2B5EF4-FFF2-40B4-BE49-F238E27FC236}">
                  <a16:creationId xmlns:a16="http://schemas.microsoft.com/office/drawing/2014/main" id="{252EA230-C94F-1539-DE5F-C68F300B08AF}"/>
                </a:ext>
              </a:extLst>
            </p:cNvPr>
            <p:cNvCxnSpPr>
              <a:cxnSpLocks/>
              <a:stCxn id="34" idx="7"/>
              <a:endCxn id="60" idx="1"/>
            </p:cNvCxnSpPr>
            <p:nvPr/>
          </p:nvCxnSpPr>
          <p:spPr>
            <a:xfrm flipV="1">
              <a:off x="2257928" y="3790409"/>
              <a:ext cx="2658230" cy="124716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直線接點 78">
              <a:extLst>
                <a:ext uri="{FF2B5EF4-FFF2-40B4-BE49-F238E27FC236}">
                  <a16:creationId xmlns:a16="http://schemas.microsoft.com/office/drawing/2014/main" id="{473D4B1E-0853-F714-D753-BDB94768C100}"/>
                </a:ext>
              </a:extLst>
            </p:cNvPr>
            <p:cNvCxnSpPr>
              <a:cxnSpLocks/>
              <a:stCxn id="23" idx="7"/>
              <a:endCxn id="26" idx="2"/>
            </p:cNvCxnSpPr>
            <p:nvPr/>
          </p:nvCxnSpPr>
          <p:spPr>
            <a:xfrm flipV="1">
              <a:off x="3053738" y="4488551"/>
              <a:ext cx="1622395" cy="79623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直線接點 79">
              <a:extLst>
                <a:ext uri="{FF2B5EF4-FFF2-40B4-BE49-F238E27FC236}">
                  <a16:creationId xmlns:a16="http://schemas.microsoft.com/office/drawing/2014/main" id="{CC7EA866-F57A-42DF-08C1-163DC15D4D4F}"/>
                </a:ext>
              </a:extLst>
            </p:cNvPr>
            <p:cNvCxnSpPr>
              <a:cxnSpLocks/>
              <a:endCxn id="63" idx="1"/>
            </p:cNvCxnSpPr>
            <p:nvPr/>
          </p:nvCxnSpPr>
          <p:spPr>
            <a:xfrm flipV="1">
              <a:off x="1395716" y="1997229"/>
              <a:ext cx="2634262" cy="117662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直線接點 80">
              <a:extLst>
                <a:ext uri="{FF2B5EF4-FFF2-40B4-BE49-F238E27FC236}">
                  <a16:creationId xmlns:a16="http://schemas.microsoft.com/office/drawing/2014/main" id="{85B8F16A-6EE5-B2FD-3CF0-831121A5F6A8}"/>
                </a:ext>
              </a:extLst>
            </p:cNvPr>
            <p:cNvCxnSpPr>
              <a:cxnSpLocks/>
              <a:stCxn id="66" idx="3"/>
              <a:endCxn id="33" idx="3"/>
            </p:cNvCxnSpPr>
            <p:nvPr/>
          </p:nvCxnSpPr>
          <p:spPr>
            <a:xfrm flipV="1">
              <a:off x="1707248" y="1865799"/>
              <a:ext cx="1636318" cy="7319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直線接點 81">
              <a:extLst>
                <a:ext uri="{FF2B5EF4-FFF2-40B4-BE49-F238E27FC236}">
                  <a16:creationId xmlns:a16="http://schemas.microsoft.com/office/drawing/2014/main" id="{80A3C422-A13E-72BE-022B-D5AF09E62D34}"/>
                </a:ext>
              </a:extLst>
            </p:cNvPr>
            <p:cNvCxnSpPr>
              <a:cxnSpLocks/>
              <a:stCxn id="25" idx="1"/>
              <a:endCxn id="28" idx="3"/>
            </p:cNvCxnSpPr>
            <p:nvPr/>
          </p:nvCxnSpPr>
          <p:spPr>
            <a:xfrm flipV="1">
              <a:off x="4252749" y="3282051"/>
              <a:ext cx="645550" cy="159129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線接點 82">
              <a:extLst>
                <a:ext uri="{FF2B5EF4-FFF2-40B4-BE49-F238E27FC236}">
                  <a16:creationId xmlns:a16="http://schemas.microsoft.com/office/drawing/2014/main" id="{240DE925-550F-8878-125C-8733D1508608}"/>
                </a:ext>
              </a:extLst>
            </p:cNvPr>
            <p:cNvCxnSpPr>
              <a:cxnSpLocks/>
              <a:stCxn id="24" idx="0"/>
              <a:endCxn id="54" idx="3"/>
            </p:cNvCxnSpPr>
            <p:nvPr/>
          </p:nvCxnSpPr>
          <p:spPr>
            <a:xfrm flipH="1" flipV="1">
              <a:off x="1725512" y="4698125"/>
              <a:ext cx="1974144" cy="46187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DAFFDB38-89F6-64DB-28A9-7145910F705D}"/>
                </a:ext>
              </a:extLst>
            </p:cNvPr>
            <p:cNvSpPr/>
            <p:nvPr/>
          </p:nvSpPr>
          <p:spPr>
            <a:xfrm>
              <a:off x="3138065" y="1188076"/>
              <a:ext cx="718773" cy="2308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Fault-Free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AAD4C1CC-B7AF-CCB0-9E6D-65DCA4221CEE}"/>
                </a:ext>
              </a:extLst>
            </p:cNvPr>
            <p:cNvSpPr/>
            <p:nvPr/>
          </p:nvSpPr>
          <p:spPr>
            <a:xfrm>
              <a:off x="3888645" y="1449551"/>
              <a:ext cx="718773" cy="2308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Fault-Free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275B7068-DBB8-CCE2-52D1-3023FED34772}"/>
                </a:ext>
              </a:extLst>
            </p:cNvPr>
            <p:cNvSpPr/>
            <p:nvPr/>
          </p:nvSpPr>
          <p:spPr>
            <a:xfrm>
              <a:off x="4625016" y="2034822"/>
              <a:ext cx="718773" cy="2308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Fault-Free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9A0A9CA5-5F71-A64C-3E71-00341DA2C4C1}"/>
                </a:ext>
              </a:extLst>
            </p:cNvPr>
            <p:cNvSpPr/>
            <p:nvPr/>
          </p:nvSpPr>
          <p:spPr>
            <a:xfrm>
              <a:off x="5010749" y="2786624"/>
              <a:ext cx="718773" cy="2308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Fault-Free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BB3280C0-00D3-D3BA-A5D3-FDB864903703}"/>
                </a:ext>
              </a:extLst>
            </p:cNvPr>
            <p:cNvSpPr/>
            <p:nvPr/>
          </p:nvSpPr>
          <p:spPr>
            <a:xfrm>
              <a:off x="5153941" y="3538426"/>
              <a:ext cx="718773" cy="2308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Faulty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C38C9130-0548-B17E-2EEE-02BF950B02E7}"/>
                </a:ext>
              </a:extLst>
            </p:cNvPr>
            <p:cNvSpPr/>
            <p:nvPr/>
          </p:nvSpPr>
          <p:spPr>
            <a:xfrm>
              <a:off x="4808715" y="4738825"/>
              <a:ext cx="718773" cy="2308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Fault-Free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18072277-D3FF-7507-F601-AC38B9C1E7B9}"/>
                </a:ext>
              </a:extLst>
            </p:cNvPr>
            <p:cNvSpPr/>
            <p:nvPr/>
          </p:nvSpPr>
          <p:spPr>
            <a:xfrm>
              <a:off x="4275973" y="5334235"/>
              <a:ext cx="718773" cy="2308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Unknow</a:t>
              </a:r>
              <a:endParaRPr lang="zh-TW" altLang="en-US" sz="900" b="0" cap="none" spc="0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64370324-1BA5-E78A-519F-4CE1ED693824}"/>
                </a:ext>
              </a:extLst>
            </p:cNvPr>
            <p:cNvSpPr/>
            <p:nvPr/>
          </p:nvSpPr>
          <p:spPr>
            <a:xfrm>
              <a:off x="3486064" y="5714470"/>
              <a:ext cx="718773" cy="2308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Unknow</a:t>
              </a:r>
              <a:endParaRPr lang="zh-TW" altLang="en-US" sz="900" b="0" cap="none" spc="0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91D4880F-921C-D1FB-6CA7-B428C935F877}"/>
                </a:ext>
              </a:extLst>
            </p:cNvPr>
            <p:cNvSpPr/>
            <p:nvPr/>
          </p:nvSpPr>
          <p:spPr>
            <a:xfrm>
              <a:off x="2525407" y="5827382"/>
              <a:ext cx="718773" cy="2308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Unknow</a:t>
              </a:r>
              <a:endParaRPr lang="zh-TW" altLang="en-US" sz="900" b="0" cap="none" spc="0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0C252CB6-CF50-2E57-7978-AF39B2B28E27}"/>
                </a:ext>
              </a:extLst>
            </p:cNvPr>
            <p:cNvSpPr/>
            <p:nvPr/>
          </p:nvSpPr>
          <p:spPr>
            <a:xfrm>
              <a:off x="1529337" y="5555030"/>
              <a:ext cx="718773" cy="2308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Unknow</a:t>
              </a:r>
              <a:endParaRPr lang="zh-TW" altLang="en-US" sz="900" b="0" cap="none" spc="0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C8A0CE21-F8B0-4330-F8F1-F6F8518342C6}"/>
                </a:ext>
              </a:extLst>
            </p:cNvPr>
            <p:cNvSpPr/>
            <p:nvPr/>
          </p:nvSpPr>
          <p:spPr>
            <a:xfrm>
              <a:off x="481640" y="4266292"/>
              <a:ext cx="718773" cy="2308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Unknow</a:t>
              </a:r>
              <a:endParaRPr lang="zh-TW" altLang="en-US" sz="900" b="0" cap="none" spc="0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730431BA-13BC-3291-0033-A483CA111A40}"/>
                </a:ext>
              </a:extLst>
            </p:cNvPr>
            <p:cNvSpPr/>
            <p:nvPr/>
          </p:nvSpPr>
          <p:spPr>
            <a:xfrm>
              <a:off x="860904" y="4985388"/>
              <a:ext cx="718773" cy="2308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Fault-Free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E6C0956E-9602-F6B6-FF3C-BEC94B838F11}"/>
                </a:ext>
              </a:extLst>
            </p:cNvPr>
            <p:cNvSpPr/>
            <p:nvPr/>
          </p:nvSpPr>
          <p:spPr>
            <a:xfrm>
              <a:off x="495991" y="2775264"/>
              <a:ext cx="718773" cy="2308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Fault-Free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DC679879-5E41-3209-576F-000E36AD110F}"/>
                </a:ext>
              </a:extLst>
            </p:cNvPr>
            <p:cNvSpPr/>
            <p:nvPr/>
          </p:nvSpPr>
          <p:spPr>
            <a:xfrm>
              <a:off x="1507796" y="1484164"/>
              <a:ext cx="718773" cy="2308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Fault-Free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F9544A4D-0C3F-2A4B-7AD0-72DBE7D41187}"/>
                </a:ext>
              </a:extLst>
            </p:cNvPr>
            <p:cNvSpPr/>
            <p:nvPr/>
          </p:nvSpPr>
          <p:spPr>
            <a:xfrm>
              <a:off x="911168" y="2054401"/>
              <a:ext cx="718773" cy="2308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900" b="0" cap="none" spc="0" dirty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Faulty</a:t>
              </a:r>
              <a:endParaRPr lang="zh-TW" altLang="en-US" sz="9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手繪多邊形: 圖案 110">
              <a:extLst>
                <a:ext uri="{FF2B5EF4-FFF2-40B4-BE49-F238E27FC236}">
                  <a16:creationId xmlns:a16="http://schemas.microsoft.com/office/drawing/2014/main" id="{F68E3550-C054-4E28-991A-44BA65E005F2}"/>
                </a:ext>
              </a:extLst>
            </p:cNvPr>
            <p:cNvSpPr/>
            <p:nvPr/>
          </p:nvSpPr>
          <p:spPr>
            <a:xfrm>
              <a:off x="1666875" y="4829175"/>
              <a:ext cx="266700" cy="238125"/>
            </a:xfrm>
            <a:custGeom>
              <a:avLst/>
              <a:gdLst>
                <a:gd name="connsiteX0" fmla="*/ 0 w 266700"/>
                <a:gd name="connsiteY0" fmla="*/ 0 h 238125"/>
                <a:gd name="connsiteX1" fmla="*/ 266700 w 266700"/>
                <a:gd name="connsiteY1" fmla="*/ 2381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700" h="238125">
                  <a:moveTo>
                    <a:pt x="0" y="0"/>
                  </a:moveTo>
                  <a:lnTo>
                    <a:pt x="266700" y="238125"/>
                  </a:ln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114" name="直線單箭頭接點 113">
            <a:extLst>
              <a:ext uri="{FF2B5EF4-FFF2-40B4-BE49-F238E27FC236}">
                <a16:creationId xmlns:a16="http://schemas.microsoft.com/office/drawing/2014/main" id="{0DDE44D8-2BA3-46D3-54F2-BC04586822E9}"/>
              </a:ext>
            </a:extLst>
          </p:cNvPr>
          <p:cNvCxnSpPr>
            <a:cxnSpLocks/>
          </p:cNvCxnSpPr>
          <p:nvPr/>
        </p:nvCxnSpPr>
        <p:spPr>
          <a:xfrm>
            <a:off x="5871226" y="3532830"/>
            <a:ext cx="47805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CD7C1AA1-0A9A-2901-60B7-8974D3F844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491" y="1747904"/>
            <a:ext cx="3249391" cy="344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5603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DB1B87D-E14B-6E5A-DFBA-7E676EF356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233" y="2940659"/>
            <a:ext cx="2530499" cy="127336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27DBC1C-28ED-D0A4-D28C-7431E5637FBF}"/>
              </a:ext>
            </a:extLst>
          </p:cNvPr>
          <p:cNvSpPr txBox="1"/>
          <p:nvPr/>
        </p:nvSpPr>
        <p:spPr>
          <a:xfrm>
            <a:off x="416316" y="458519"/>
            <a:ext cx="6499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KRAD_</a:t>
            </a:r>
            <a:r>
              <a:rPr lang="en-US" altLang="zh-TW" sz="3200" b="1" kern="100" spc="2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Sequence</a:t>
            </a:r>
            <a:r>
              <a:rPr lang="en-US" altLang="zh-TW" sz="3200" b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Analysis</a:t>
            </a:r>
            <a:r>
              <a:rPr lang="en-US" altLang="zh-TW" sz="32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(Node 12)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D138A5-DAEA-EACC-6989-B426139F6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39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4570C81-8993-4D3F-64D9-78171B6C3AE8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文獻探討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FD2BF815-740A-587A-485F-C4C781F7026A}"/>
              </a:ext>
            </a:extLst>
          </p:cNvPr>
          <p:cNvSpPr/>
          <p:nvPr/>
        </p:nvSpPr>
        <p:spPr>
          <a:xfrm>
            <a:off x="1164425" y="1692572"/>
            <a:ext cx="3925091" cy="376745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C8AD0658-8C1E-1114-7812-FFE8AB3307CE}"/>
              </a:ext>
            </a:extLst>
          </p:cNvPr>
          <p:cNvSpPr/>
          <p:nvPr/>
        </p:nvSpPr>
        <p:spPr>
          <a:xfrm>
            <a:off x="981424" y="3871053"/>
            <a:ext cx="407624" cy="4114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14285A18-FDD8-BD3A-646C-E2E281B6D768}"/>
              </a:ext>
            </a:extLst>
          </p:cNvPr>
          <p:cNvSpPr/>
          <p:nvPr/>
        </p:nvSpPr>
        <p:spPr>
          <a:xfrm>
            <a:off x="981424" y="3009100"/>
            <a:ext cx="407624" cy="4114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433C2902-730B-65DF-65F1-4CA61541FDF1}"/>
              </a:ext>
            </a:extLst>
          </p:cNvPr>
          <p:cNvSpPr/>
          <p:nvPr/>
        </p:nvSpPr>
        <p:spPr>
          <a:xfrm>
            <a:off x="1298998" y="2374211"/>
            <a:ext cx="407624" cy="41143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494A9E8F-412B-B3A0-4841-01875E510072}"/>
              </a:ext>
            </a:extLst>
          </p:cNvPr>
          <p:cNvSpPr/>
          <p:nvPr/>
        </p:nvSpPr>
        <p:spPr>
          <a:xfrm>
            <a:off x="2705810" y="5224529"/>
            <a:ext cx="407624" cy="4114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ED89582F-48E2-7222-29F0-077D897268C5}"/>
              </a:ext>
            </a:extLst>
          </p:cNvPr>
          <p:cNvSpPr/>
          <p:nvPr/>
        </p:nvSpPr>
        <p:spPr>
          <a:xfrm>
            <a:off x="3495844" y="5159998"/>
            <a:ext cx="407624" cy="4114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DACAD121-8C49-6A9D-D98D-EB935B5717B1}"/>
              </a:ext>
            </a:extLst>
          </p:cNvPr>
          <p:cNvSpPr/>
          <p:nvPr/>
        </p:nvSpPr>
        <p:spPr>
          <a:xfrm>
            <a:off x="4193054" y="4813091"/>
            <a:ext cx="407624" cy="4114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35CA3F17-184B-25D7-BE65-D5025113DBB8}"/>
              </a:ext>
            </a:extLst>
          </p:cNvPr>
          <p:cNvSpPr/>
          <p:nvPr/>
        </p:nvSpPr>
        <p:spPr>
          <a:xfrm>
            <a:off x="4676134" y="4282832"/>
            <a:ext cx="407624" cy="4114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63B5FCD3-DA95-116F-9353-5E80247029FD}"/>
              </a:ext>
            </a:extLst>
          </p:cNvPr>
          <p:cNvSpPr/>
          <p:nvPr/>
        </p:nvSpPr>
        <p:spPr>
          <a:xfrm>
            <a:off x="4919672" y="3574769"/>
            <a:ext cx="407624" cy="41143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B16DE22C-5607-7150-3F5C-ED379F7D9CBD}"/>
              </a:ext>
            </a:extLst>
          </p:cNvPr>
          <p:cNvSpPr/>
          <p:nvPr/>
        </p:nvSpPr>
        <p:spPr>
          <a:xfrm>
            <a:off x="4838605" y="2930867"/>
            <a:ext cx="407624" cy="4114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8BF38327-752D-D473-DB90-956101710718}"/>
              </a:ext>
            </a:extLst>
          </p:cNvPr>
          <p:cNvSpPr/>
          <p:nvPr/>
        </p:nvSpPr>
        <p:spPr>
          <a:xfrm>
            <a:off x="4547837" y="2316141"/>
            <a:ext cx="407624" cy="4114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AEEDC66D-77B8-06ED-58A8-FE29B1807416}"/>
              </a:ext>
            </a:extLst>
          </p:cNvPr>
          <p:cNvSpPr/>
          <p:nvPr/>
        </p:nvSpPr>
        <p:spPr>
          <a:xfrm>
            <a:off x="4029979" y="1791214"/>
            <a:ext cx="407624" cy="4114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E6466AC5-3D55-A4F4-043C-D72A3917A6C7}"/>
              </a:ext>
            </a:extLst>
          </p:cNvPr>
          <p:cNvSpPr/>
          <p:nvPr/>
        </p:nvSpPr>
        <p:spPr>
          <a:xfrm>
            <a:off x="2500674" y="1514615"/>
            <a:ext cx="407624" cy="4114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021E31FD-1709-0087-3E2D-1754EF1397B4}"/>
              </a:ext>
            </a:extLst>
          </p:cNvPr>
          <p:cNvSpPr/>
          <p:nvPr/>
        </p:nvSpPr>
        <p:spPr>
          <a:xfrm>
            <a:off x="1313061" y="4488551"/>
            <a:ext cx="407624" cy="4114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576E902B-73A5-8F37-D1CE-26CECD4A4B9B}"/>
              </a:ext>
            </a:extLst>
          </p:cNvPr>
          <p:cNvSpPr/>
          <p:nvPr/>
        </p:nvSpPr>
        <p:spPr>
          <a:xfrm>
            <a:off x="3283872" y="1514615"/>
            <a:ext cx="407624" cy="4114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381D80F1-BB7A-CF0F-9A22-0B841F47BADA}"/>
              </a:ext>
            </a:extLst>
          </p:cNvPr>
          <p:cNvSpPr/>
          <p:nvPr/>
        </p:nvSpPr>
        <p:spPr>
          <a:xfrm>
            <a:off x="1909999" y="4977319"/>
            <a:ext cx="407624" cy="4114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4CED5D7E-AEAD-1EDF-EA20-F8DF88541ADF}"/>
              </a:ext>
            </a:extLst>
          </p:cNvPr>
          <p:cNvSpPr/>
          <p:nvPr/>
        </p:nvSpPr>
        <p:spPr>
          <a:xfrm>
            <a:off x="1805813" y="1830866"/>
            <a:ext cx="407624" cy="4114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7DBC4D3-F83A-FA7D-DEAF-BB2A692FEE96}"/>
              </a:ext>
            </a:extLst>
          </p:cNvPr>
          <p:cNvSpPr/>
          <p:nvPr/>
        </p:nvSpPr>
        <p:spPr>
          <a:xfrm>
            <a:off x="3677672" y="5530510"/>
            <a:ext cx="31895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2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TW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25A22CB-0F0B-73B1-AD27-DA59C8065B9A}"/>
              </a:ext>
            </a:extLst>
          </p:cNvPr>
          <p:cNvSpPr/>
          <p:nvPr/>
        </p:nvSpPr>
        <p:spPr>
          <a:xfrm>
            <a:off x="2748823" y="5627665"/>
            <a:ext cx="318952" cy="2638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31EEA66-CDA3-EE06-EC0B-7A05E92BB918}"/>
              </a:ext>
            </a:extLst>
          </p:cNvPr>
          <p:cNvSpPr/>
          <p:nvPr/>
        </p:nvSpPr>
        <p:spPr>
          <a:xfrm>
            <a:off x="1725477" y="5329204"/>
            <a:ext cx="417279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2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TW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368B186-E14D-0693-7DE1-2A65D3F436D2}"/>
              </a:ext>
            </a:extLst>
          </p:cNvPr>
          <p:cNvSpPr/>
          <p:nvPr/>
        </p:nvSpPr>
        <p:spPr>
          <a:xfrm>
            <a:off x="1032021" y="4770701"/>
            <a:ext cx="41276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zh-TW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C0EE7B0-0641-ED3C-2F0B-2C98846E620F}"/>
              </a:ext>
            </a:extLst>
          </p:cNvPr>
          <p:cNvSpPr/>
          <p:nvPr/>
        </p:nvSpPr>
        <p:spPr>
          <a:xfrm>
            <a:off x="686101" y="4075521"/>
            <a:ext cx="338555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TW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770F201-FF40-79F8-C5AC-94C160653050}"/>
              </a:ext>
            </a:extLst>
          </p:cNvPr>
          <p:cNvSpPr/>
          <p:nvPr/>
        </p:nvSpPr>
        <p:spPr>
          <a:xfrm>
            <a:off x="686101" y="2915983"/>
            <a:ext cx="338555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zh-TW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350AB7A-88D9-1B32-68F6-F66D79DA6661}"/>
              </a:ext>
            </a:extLst>
          </p:cNvPr>
          <p:cNvSpPr/>
          <p:nvPr/>
        </p:nvSpPr>
        <p:spPr>
          <a:xfrm>
            <a:off x="1058598" y="2218929"/>
            <a:ext cx="41276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zh-TW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A67A67A-F9A4-EA44-CCBC-EF6C59D0F23B}"/>
              </a:ext>
            </a:extLst>
          </p:cNvPr>
          <p:cNvSpPr/>
          <p:nvPr/>
        </p:nvSpPr>
        <p:spPr>
          <a:xfrm>
            <a:off x="1646879" y="1609405"/>
            <a:ext cx="41276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TW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7649F3C6-E27C-A154-E526-E0EF6201C596}"/>
              </a:ext>
            </a:extLst>
          </p:cNvPr>
          <p:cNvSpPr/>
          <p:nvPr/>
        </p:nvSpPr>
        <p:spPr>
          <a:xfrm rot="10800000" flipV="1">
            <a:off x="4491860" y="5163638"/>
            <a:ext cx="232564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TW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CB5DC05-35D6-9BB3-2C00-6CD5393985BB}"/>
              </a:ext>
            </a:extLst>
          </p:cNvPr>
          <p:cNvSpPr/>
          <p:nvPr/>
        </p:nvSpPr>
        <p:spPr>
          <a:xfrm>
            <a:off x="5030552" y="4544233"/>
            <a:ext cx="23557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783C8E73-2109-90F1-C3BB-0A33BF89438F}"/>
              </a:ext>
            </a:extLst>
          </p:cNvPr>
          <p:cNvSpPr/>
          <p:nvPr/>
        </p:nvSpPr>
        <p:spPr>
          <a:xfrm>
            <a:off x="5272310" y="3698343"/>
            <a:ext cx="286009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08195E25-6A71-801E-033F-DA2A73638A58}"/>
              </a:ext>
            </a:extLst>
          </p:cNvPr>
          <p:cNvSpPr/>
          <p:nvPr/>
        </p:nvSpPr>
        <p:spPr>
          <a:xfrm>
            <a:off x="5221919" y="2922785"/>
            <a:ext cx="286009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2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F57139D9-F4B0-0BB9-B377-E12E80727218}"/>
              </a:ext>
            </a:extLst>
          </p:cNvPr>
          <p:cNvSpPr/>
          <p:nvPr/>
        </p:nvSpPr>
        <p:spPr>
          <a:xfrm>
            <a:off x="4826066" y="2166212"/>
            <a:ext cx="320906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3284432-0A0B-6B8F-B5C5-84A080233ECE}"/>
              </a:ext>
            </a:extLst>
          </p:cNvPr>
          <p:cNvSpPr/>
          <p:nvPr/>
        </p:nvSpPr>
        <p:spPr>
          <a:xfrm>
            <a:off x="4116698" y="1560664"/>
            <a:ext cx="320906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53D471B1-D788-725C-37C7-5498B2224548}"/>
              </a:ext>
            </a:extLst>
          </p:cNvPr>
          <p:cNvSpPr/>
          <p:nvPr/>
        </p:nvSpPr>
        <p:spPr>
          <a:xfrm>
            <a:off x="2443541" y="1250800"/>
            <a:ext cx="41276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TW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603AB7FF-F8AF-21D3-2299-4F23A7F064E9}"/>
              </a:ext>
            </a:extLst>
          </p:cNvPr>
          <p:cNvSpPr/>
          <p:nvPr/>
        </p:nvSpPr>
        <p:spPr>
          <a:xfrm>
            <a:off x="3341794" y="1286529"/>
            <a:ext cx="320906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3882B9D2-10CE-EE1F-0E04-BA8D115A14A6}"/>
              </a:ext>
            </a:extLst>
          </p:cNvPr>
          <p:cNvSpPr/>
          <p:nvPr/>
        </p:nvSpPr>
        <p:spPr>
          <a:xfrm>
            <a:off x="2493582" y="1604634"/>
            <a:ext cx="417279" cy="2198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0000</a:t>
            </a:r>
            <a:endParaRPr lang="zh-TW" alt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BB5FE6F-068A-A191-A392-EABEE4FD04B2}"/>
              </a:ext>
            </a:extLst>
          </p:cNvPr>
          <p:cNvSpPr/>
          <p:nvPr/>
        </p:nvSpPr>
        <p:spPr>
          <a:xfrm>
            <a:off x="963999" y="3948956"/>
            <a:ext cx="417279" cy="2198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0110</a:t>
            </a:r>
            <a:endParaRPr lang="zh-TW" alt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CAB410DC-3F2E-4FF4-7C84-003CE8A4BFE7}"/>
              </a:ext>
            </a:extLst>
          </p:cNvPr>
          <p:cNvSpPr/>
          <p:nvPr/>
        </p:nvSpPr>
        <p:spPr>
          <a:xfrm>
            <a:off x="1308234" y="4588202"/>
            <a:ext cx="417279" cy="2198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0111</a:t>
            </a:r>
            <a:endParaRPr lang="zh-TW" alt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B762090D-D26B-48D3-6A46-314AAD863C68}"/>
              </a:ext>
            </a:extLst>
          </p:cNvPr>
          <p:cNvSpPr/>
          <p:nvPr/>
        </p:nvSpPr>
        <p:spPr>
          <a:xfrm>
            <a:off x="1903289" y="5082293"/>
            <a:ext cx="417279" cy="2198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1111</a:t>
            </a:r>
            <a:endParaRPr lang="zh-TW" alt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DC722E62-C2C1-048B-DFB1-62A12464329B}"/>
              </a:ext>
            </a:extLst>
          </p:cNvPr>
          <p:cNvSpPr/>
          <p:nvPr/>
        </p:nvSpPr>
        <p:spPr>
          <a:xfrm>
            <a:off x="2695242" y="5320326"/>
            <a:ext cx="417279" cy="2198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1011</a:t>
            </a:r>
            <a:endParaRPr lang="zh-TW" alt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AB459DBE-28CB-8CA4-5C98-3BC4F17AF6EE}"/>
              </a:ext>
            </a:extLst>
          </p:cNvPr>
          <p:cNvSpPr/>
          <p:nvPr/>
        </p:nvSpPr>
        <p:spPr>
          <a:xfrm>
            <a:off x="3486064" y="5261572"/>
            <a:ext cx="417279" cy="2198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0011</a:t>
            </a:r>
            <a:endParaRPr lang="zh-TW" alt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6AF401DA-68CD-E855-EFAF-F343637C430A}"/>
              </a:ext>
            </a:extLst>
          </p:cNvPr>
          <p:cNvSpPr/>
          <p:nvPr/>
        </p:nvSpPr>
        <p:spPr>
          <a:xfrm>
            <a:off x="4183400" y="4925921"/>
            <a:ext cx="417279" cy="2198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0001</a:t>
            </a:r>
            <a:endParaRPr lang="zh-TW" alt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22628EEA-0291-FE0F-810B-61D3A0FFC746}"/>
              </a:ext>
            </a:extLst>
          </p:cNvPr>
          <p:cNvSpPr/>
          <p:nvPr/>
        </p:nvSpPr>
        <p:spPr>
          <a:xfrm>
            <a:off x="4670378" y="4377495"/>
            <a:ext cx="417279" cy="2198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1001</a:t>
            </a:r>
            <a:endParaRPr lang="zh-TW" alt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F2AA503C-2603-9FE3-9CEC-E45CD3731622}"/>
              </a:ext>
            </a:extLst>
          </p:cNvPr>
          <p:cNvSpPr/>
          <p:nvPr/>
        </p:nvSpPr>
        <p:spPr>
          <a:xfrm>
            <a:off x="4916159" y="3680486"/>
            <a:ext cx="417279" cy="2198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1101</a:t>
            </a:r>
            <a:endParaRPr lang="zh-TW" alt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FF1A6FE4-3568-D0AE-2B9D-DD3A0CCF3CD4}"/>
              </a:ext>
            </a:extLst>
          </p:cNvPr>
          <p:cNvSpPr/>
          <p:nvPr/>
        </p:nvSpPr>
        <p:spPr>
          <a:xfrm>
            <a:off x="4848843" y="3035903"/>
            <a:ext cx="417279" cy="2198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0101</a:t>
            </a:r>
            <a:endParaRPr lang="zh-TW" alt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86BC2A2D-A479-8EB0-BA53-65D857D8483B}"/>
              </a:ext>
            </a:extLst>
          </p:cNvPr>
          <p:cNvSpPr/>
          <p:nvPr/>
        </p:nvSpPr>
        <p:spPr>
          <a:xfrm>
            <a:off x="4551901" y="2416633"/>
            <a:ext cx="417279" cy="2198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0100</a:t>
            </a:r>
            <a:endParaRPr lang="zh-TW" alt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C489D9CB-DA28-47AC-FDD4-62ED03571C2E}"/>
              </a:ext>
            </a:extLst>
          </p:cNvPr>
          <p:cNvSpPr/>
          <p:nvPr/>
        </p:nvSpPr>
        <p:spPr>
          <a:xfrm>
            <a:off x="4029979" y="1887306"/>
            <a:ext cx="417279" cy="2198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1100</a:t>
            </a:r>
            <a:endParaRPr lang="zh-TW" alt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54E2C0A0-F5A8-A491-50FA-11EF4013E351}"/>
              </a:ext>
            </a:extLst>
          </p:cNvPr>
          <p:cNvSpPr/>
          <p:nvPr/>
        </p:nvSpPr>
        <p:spPr>
          <a:xfrm>
            <a:off x="3283872" y="1604634"/>
            <a:ext cx="417279" cy="2198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1000</a:t>
            </a:r>
            <a:endParaRPr lang="zh-TW" alt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C17BF19B-7E7E-D85A-ECAF-C305F153E3A5}"/>
              </a:ext>
            </a:extLst>
          </p:cNvPr>
          <p:cNvSpPr/>
          <p:nvPr/>
        </p:nvSpPr>
        <p:spPr>
          <a:xfrm>
            <a:off x="974374" y="3120789"/>
            <a:ext cx="417279" cy="2198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1110</a:t>
            </a:r>
            <a:endParaRPr lang="zh-TW" alt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CABAD038-F04A-2B57-9518-FCF54091A5DC}"/>
              </a:ext>
            </a:extLst>
          </p:cNvPr>
          <p:cNvSpPr/>
          <p:nvPr/>
        </p:nvSpPr>
        <p:spPr>
          <a:xfrm>
            <a:off x="1289970" y="2487844"/>
            <a:ext cx="417279" cy="2198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1010</a:t>
            </a:r>
            <a:endParaRPr lang="zh-TW" alt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97AC40E0-1672-B313-B813-A2E83325C727}"/>
              </a:ext>
            </a:extLst>
          </p:cNvPr>
          <p:cNvSpPr/>
          <p:nvPr/>
        </p:nvSpPr>
        <p:spPr>
          <a:xfrm>
            <a:off x="1800985" y="1941255"/>
            <a:ext cx="417279" cy="2198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0010</a:t>
            </a:r>
            <a:endParaRPr lang="zh-TW" alt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BF23E17C-F057-9626-AB82-CAB75FA4C3DB}"/>
              </a:ext>
            </a:extLst>
          </p:cNvPr>
          <p:cNvCxnSpPr>
            <a:cxnSpLocks/>
            <a:stCxn id="31" idx="4"/>
            <a:endCxn id="25" idx="1"/>
          </p:cNvCxnSpPr>
          <p:nvPr/>
        </p:nvCxnSpPr>
        <p:spPr>
          <a:xfrm>
            <a:off x="2704485" y="1926053"/>
            <a:ext cx="1548264" cy="29472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3E843D77-BD7D-1E85-63C8-24622962AB73}"/>
              </a:ext>
            </a:extLst>
          </p:cNvPr>
          <p:cNvCxnSpPr>
            <a:cxnSpLocks/>
            <a:stCxn id="35" idx="5"/>
            <a:endCxn id="24" idx="0"/>
          </p:cNvCxnSpPr>
          <p:nvPr/>
        </p:nvCxnSpPr>
        <p:spPr>
          <a:xfrm>
            <a:off x="2153741" y="2182050"/>
            <a:ext cx="1545915" cy="29779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47E52AC2-A9DC-63B2-3F2E-EB8DC74218AC}"/>
              </a:ext>
            </a:extLst>
          </p:cNvPr>
          <p:cNvCxnSpPr>
            <a:cxnSpLocks/>
            <a:stCxn id="31" idx="5"/>
            <a:endCxn id="62" idx="1"/>
          </p:cNvCxnSpPr>
          <p:nvPr/>
        </p:nvCxnSpPr>
        <p:spPr>
          <a:xfrm>
            <a:off x="2848603" y="1865799"/>
            <a:ext cx="1703298" cy="6607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5079472F-5E49-696F-B306-055564219179}"/>
              </a:ext>
            </a:extLst>
          </p:cNvPr>
          <p:cNvCxnSpPr>
            <a:cxnSpLocks/>
            <a:stCxn id="35" idx="4"/>
            <a:endCxn id="20" idx="7"/>
          </p:cNvCxnSpPr>
          <p:nvPr/>
        </p:nvCxnSpPr>
        <p:spPr>
          <a:xfrm flipH="1">
            <a:off x="1329352" y="2242304"/>
            <a:ext cx="680272" cy="16890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A81EE4CD-9E83-9E05-AF41-9769226FF519}"/>
              </a:ext>
            </a:extLst>
          </p:cNvPr>
          <p:cNvCxnSpPr>
            <a:cxnSpLocks/>
            <a:stCxn id="22" idx="5"/>
            <a:endCxn id="23" idx="0"/>
          </p:cNvCxnSpPr>
          <p:nvPr/>
        </p:nvCxnSpPr>
        <p:spPr>
          <a:xfrm>
            <a:off x="1646926" y="2725395"/>
            <a:ext cx="1262695" cy="24991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71E7996D-801D-5F3B-B4DC-3A670FC8EE5A}"/>
              </a:ext>
            </a:extLst>
          </p:cNvPr>
          <p:cNvCxnSpPr>
            <a:cxnSpLocks/>
            <a:stCxn id="33" idx="4"/>
            <a:endCxn id="26" idx="1"/>
          </p:cNvCxnSpPr>
          <p:nvPr/>
        </p:nvCxnSpPr>
        <p:spPr>
          <a:xfrm>
            <a:off x="3487683" y="1926053"/>
            <a:ext cx="1248145" cy="24170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線接點 73">
            <a:extLst>
              <a:ext uri="{FF2B5EF4-FFF2-40B4-BE49-F238E27FC236}">
                <a16:creationId xmlns:a16="http://schemas.microsoft.com/office/drawing/2014/main" id="{9D16AF5F-2235-9989-C7E2-67620C00B5BB}"/>
              </a:ext>
            </a:extLst>
          </p:cNvPr>
          <p:cNvCxnSpPr>
            <a:cxnSpLocks/>
            <a:stCxn id="30" idx="4"/>
            <a:endCxn id="27" idx="1"/>
          </p:cNvCxnSpPr>
          <p:nvPr/>
        </p:nvCxnSpPr>
        <p:spPr>
          <a:xfrm>
            <a:off x="4233790" y="2202652"/>
            <a:ext cx="745576" cy="14323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C02F56A5-207B-7349-2E3F-A3691CEA0465}"/>
              </a:ext>
            </a:extLst>
          </p:cNvPr>
          <p:cNvCxnSpPr>
            <a:cxnSpLocks/>
            <a:stCxn id="21" idx="5"/>
            <a:endCxn id="34" idx="0"/>
          </p:cNvCxnSpPr>
          <p:nvPr/>
        </p:nvCxnSpPr>
        <p:spPr>
          <a:xfrm>
            <a:off x="1329352" y="3360284"/>
            <a:ext cx="784459" cy="16170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線接點 75">
            <a:extLst>
              <a:ext uri="{FF2B5EF4-FFF2-40B4-BE49-F238E27FC236}">
                <a16:creationId xmlns:a16="http://schemas.microsoft.com/office/drawing/2014/main" id="{C6F4D028-8C7A-6D62-AFC1-9FB04FE6584A}"/>
              </a:ext>
            </a:extLst>
          </p:cNvPr>
          <p:cNvCxnSpPr>
            <a:cxnSpLocks/>
            <a:stCxn id="20" idx="7"/>
            <a:endCxn id="62" idx="1"/>
          </p:cNvCxnSpPr>
          <p:nvPr/>
        </p:nvCxnSpPr>
        <p:spPr>
          <a:xfrm flipV="1">
            <a:off x="1329353" y="2526556"/>
            <a:ext cx="3222548" cy="14047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189800F3-49C7-5E80-3FB8-1108C35C92BB}"/>
              </a:ext>
            </a:extLst>
          </p:cNvPr>
          <p:cNvCxnSpPr>
            <a:cxnSpLocks/>
            <a:stCxn id="32" idx="6"/>
            <a:endCxn id="28" idx="3"/>
          </p:cNvCxnSpPr>
          <p:nvPr/>
        </p:nvCxnSpPr>
        <p:spPr>
          <a:xfrm flipV="1">
            <a:off x="1720684" y="3282051"/>
            <a:ext cx="3177615" cy="141221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D23981A3-7887-B3B2-3616-0AECDC76AAD8}"/>
              </a:ext>
            </a:extLst>
          </p:cNvPr>
          <p:cNvCxnSpPr>
            <a:cxnSpLocks/>
            <a:stCxn id="34" idx="7"/>
            <a:endCxn id="60" idx="1"/>
          </p:cNvCxnSpPr>
          <p:nvPr/>
        </p:nvCxnSpPr>
        <p:spPr>
          <a:xfrm flipV="1">
            <a:off x="2257928" y="3790409"/>
            <a:ext cx="2658230" cy="12471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DE3A7EEB-81E4-5BA3-CBFE-DC43B8D7765F}"/>
              </a:ext>
            </a:extLst>
          </p:cNvPr>
          <p:cNvCxnSpPr>
            <a:cxnSpLocks/>
            <a:stCxn id="23" idx="7"/>
            <a:endCxn id="26" idx="2"/>
          </p:cNvCxnSpPr>
          <p:nvPr/>
        </p:nvCxnSpPr>
        <p:spPr>
          <a:xfrm flipV="1">
            <a:off x="3053738" y="4488551"/>
            <a:ext cx="1622395" cy="7962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3122AB93-6D8B-CBFD-7CC2-F78B7890A182}"/>
              </a:ext>
            </a:extLst>
          </p:cNvPr>
          <p:cNvCxnSpPr>
            <a:cxnSpLocks/>
            <a:endCxn id="63" idx="1"/>
          </p:cNvCxnSpPr>
          <p:nvPr/>
        </p:nvCxnSpPr>
        <p:spPr>
          <a:xfrm flipV="1">
            <a:off x="1395716" y="1997229"/>
            <a:ext cx="2634262" cy="11766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線接點 80">
            <a:extLst>
              <a:ext uri="{FF2B5EF4-FFF2-40B4-BE49-F238E27FC236}">
                <a16:creationId xmlns:a16="http://schemas.microsoft.com/office/drawing/2014/main" id="{C45EAB0A-E227-DA5D-1711-6C249D294523}"/>
              </a:ext>
            </a:extLst>
          </p:cNvPr>
          <p:cNvCxnSpPr>
            <a:cxnSpLocks/>
            <a:stCxn id="66" idx="3"/>
            <a:endCxn id="33" idx="3"/>
          </p:cNvCxnSpPr>
          <p:nvPr/>
        </p:nvCxnSpPr>
        <p:spPr>
          <a:xfrm flipV="1">
            <a:off x="1707248" y="1865799"/>
            <a:ext cx="1636318" cy="7319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接點 81">
            <a:extLst>
              <a:ext uri="{FF2B5EF4-FFF2-40B4-BE49-F238E27FC236}">
                <a16:creationId xmlns:a16="http://schemas.microsoft.com/office/drawing/2014/main" id="{FAAA74BE-12B7-F9D8-9A82-55A2B39DD56E}"/>
              </a:ext>
            </a:extLst>
          </p:cNvPr>
          <p:cNvCxnSpPr>
            <a:cxnSpLocks/>
            <a:stCxn id="25" idx="1"/>
            <a:endCxn id="28" idx="3"/>
          </p:cNvCxnSpPr>
          <p:nvPr/>
        </p:nvCxnSpPr>
        <p:spPr>
          <a:xfrm flipV="1">
            <a:off x="4252749" y="3282051"/>
            <a:ext cx="645550" cy="15912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97A251CF-980C-CDE0-CFB4-13DF49A5B21C}"/>
              </a:ext>
            </a:extLst>
          </p:cNvPr>
          <p:cNvCxnSpPr>
            <a:cxnSpLocks/>
            <a:stCxn id="24" idx="0"/>
            <a:endCxn id="54" idx="3"/>
          </p:cNvCxnSpPr>
          <p:nvPr/>
        </p:nvCxnSpPr>
        <p:spPr>
          <a:xfrm flipH="1" flipV="1">
            <a:off x="1725512" y="4698125"/>
            <a:ext cx="1974144" cy="4618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9C1AF4EB-5898-FB55-DA68-30C602D95788}"/>
              </a:ext>
            </a:extLst>
          </p:cNvPr>
          <p:cNvSpPr/>
          <p:nvPr/>
        </p:nvSpPr>
        <p:spPr>
          <a:xfrm>
            <a:off x="3138065" y="1188076"/>
            <a:ext cx="718773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Fault-Free</a:t>
            </a:r>
            <a:endParaRPr lang="zh-TW" altLang="en-US" sz="9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3D8869F9-DD54-0048-60AB-BB797E466494}"/>
              </a:ext>
            </a:extLst>
          </p:cNvPr>
          <p:cNvSpPr/>
          <p:nvPr/>
        </p:nvSpPr>
        <p:spPr>
          <a:xfrm>
            <a:off x="3888645" y="1449551"/>
            <a:ext cx="718773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Fault-Free</a:t>
            </a:r>
            <a:endParaRPr lang="zh-TW" altLang="en-US" sz="9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6B90EF63-E6BE-1A95-AB3B-A57633CEAF0D}"/>
              </a:ext>
            </a:extLst>
          </p:cNvPr>
          <p:cNvSpPr/>
          <p:nvPr/>
        </p:nvSpPr>
        <p:spPr>
          <a:xfrm>
            <a:off x="4625016" y="2034822"/>
            <a:ext cx="718773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Fault-Free</a:t>
            </a:r>
            <a:endParaRPr lang="zh-TW" altLang="en-US" sz="9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034E4B3C-68E3-1029-87A6-ADA0C7F9F36C}"/>
              </a:ext>
            </a:extLst>
          </p:cNvPr>
          <p:cNvSpPr/>
          <p:nvPr/>
        </p:nvSpPr>
        <p:spPr>
          <a:xfrm>
            <a:off x="5010749" y="2786624"/>
            <a:ext cx="718773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Fault-Free</a:t>
            </a:r>
            <a:endParaRPr lang="zh-TW" altLang="en-US" sz="9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01E6AE47-75BF-7628-95F8-1AED118DED27}"/>
              </a:ext>
            </a:extLst>
          </p:cNvPr>
          <p:cNvSpPr/>
          <p:nvPr/>
        </p:nvSpPr>
        <p:spPr>
          <a:xfrm>
            <a:off x="5153941" y="3538426"/>
            <a:ext cx="718773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Faulty</a:t>
            </a:r>
            <a:endParaRPr lang="zh-TW" altLang="en-US" sz="9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BCBD0A40-829E-578A-AADE-C01CC7649D0E}"/>
              </a:ext>
            </a:extLst>
          </p:cNvPr>
          <p:cNvSpPr/>
          <p:nvPr/>
        </p:nvSpPr>
        <p:spPr>
          <a:xfrm>
            <a:off x="4808715" y="4738825"/>
            <a:ext cx="718773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Fault-Free</a:t>
            </a:r>
            <a:endParaRPr lang="zh-TW" altLang="en-US" sz="9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E809AE75-72B9-B4FD-130F-5EE3ACCCA92B}"/>
              </a:ext>
            </a:extLst>
          </p:cNvPr>
          <p:cNvSpPr/>
          <p:nvPr/>
        </p:nvSpPr>
        <p:spPr>
          <a:xfrm>
            <a:off x="4275973" y="5334235"/>
            <a:ext cx="718773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</a:t>
            </a:r>
            <a:endParaRPr lang="zh-TW" altLang="en-US" sz="900" b="0" cap="none" spc="0" dirty="0">
              <a:ln w="0"/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E220228B-70A5-1245-29BC-44BA31A67D66}"/>
              </a:ext>
            </a:extLst>
          </p:cNvPr>
          <p:cNvSpPr/>
          <p:nvPr/>
        </p:nvSpPr>
        <p:spPr>
          <a:xfrm>
            <a:off x="3486064" y="5714470"/>
            <a:ext cx="718773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</a:t>
            </a:r>
            <a:endParaRPr lang="zh-TW" altLang="en-US" sz="900" b="0" cap="none" spc="0" dirty="0">
              <a:ln w="0"/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AFE3FF25-AC85-53CD-BD31-6662F3EF0A79}"/>
              </a:ext>
            </a:extLst>
          </p:cNvPr>
          <p:cNvSpPr/>
          <p:nvPr/>
        </p:nvSpPr>
        <p:spPr>
          <a:xfrm>
            <a:off x="2525407" y="5827382"/>
            <a:ext cx="718773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</a:t>
            </a:r>
            <a:endParaRPr lang="zh-TW" altLang="en-US" sz="900" b="0" cap="none" spc="0" dirty="0">
              <a:ln w="0"/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F9C852CD-14AF-9596-37CE-1515E5DAD999}"/>
              </a:ext>
            </a:extLst>
          </p:cNvPr>
          <p:cNvSpPr/>
          <p:nvPr/>
        </p:nvSpPr>
        <p:spPr>
          <a:xfrm>
            <a:off x="481640" y="4266292"/>
            <a:ext cx="718773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</a:t>
            </a:r>
            <a:endParaRPr lang="zh-TW" altLang="en-US" sz="900" b="0" cap="none" spc="0" dirty="0">
              <a:ln w="0"/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AC47F51A-8F09-280F-49D2-1D4F3C2DF857}"/>
              </a:ext>
            </a:extLst>
          </p:cNvPr>
          <p:cNvSpPr/>
          <p:nvPr/>
        </p:nvSpPr>
        <p:spPr>
          <a:xfrm>
            <a:off x="860904" y="4985388"/>
            <a:ext cx="718773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Fault-Free</a:t>
            </a:r>
            <a:endParaRPr lang="zh-TW" altLang="en-US" sz="9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91D31B0C-C03D-08F4-9EAA-4BDE8A1C0687}"/>
              </a:ext>
            </a:extLst>
          </p:cNvPr>
          <p:cNvSpPr/>
          <p:nvPr/>
        </p:nvSpPr>
        <p:spPr>
          <a:xfrm>
            <a:off x="495991" y="2775264"/>
            <a:ext cx="718773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Fault-Free</a:t>
            </a:r>
            <a:endParaRPr lang="zh-TW" altLang="en-US" sz="9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8AFD0BF8-4B18-FB31-5D39-55ECA0E64F3D}"/>
              </a:ext>
            </a:extLst>
          </p:cNvPr>
          <p:cNvSpPr/>
          <p:nvPr/>
        </p:nvSpPr>
        <p:spPr>
          <a:xfrm>
            <a:off x="1507796" y="1484164"/>
            <a:ext cx="718773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Fault-Free</a:t>
            </a:r>
            <a:endParaRPr lang="zh-TW" altLang="en-US" sz="9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1B977F2E-27EE-1D90-F2D1-829565D7445F}"/>
              </a:ext>
            </a:extLst>
          </p:cNvPr>
          <p:cNvSpPr/>
          <p:nvPr/>
        </p:nvSpPr>
        <p:spPr>
          <a:xfrm>
            <a:off x="911168" y="2054401"/>
            <a:ext cx="718773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Faulty</a:t>
            </a:r>
            <a:endParaRPr lang="zh-TW" altLang="en-US" sz="9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887231EE-23F5-B7CB-FAF7-37600A3F197E}"/>
              </a:ext>
            </a:extLst>
          </p:cNvPr>
          <p:cNvSpPr/>
          <p:nvPr/>
        </p:nvSpPr>
        <p:spPr>
          <a:xfrm>
            <a:off x="1574188" y="5536704"/>
            <a:ext cx="718773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Fault-Free</a:t>
            </a:r>
            <a:endParaRPr lang="zh-TW" altLang="en-US" sz="9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手繪多邊形: 圖案 101">
            <a:extLst>
              <a:ext uri="{FF2B5EF4-FFF2-40B4-BE49-F238E27FC236}">
                <a16:creationId xmlns:a16="http://schemas.microsoft.com/office/drawing/2014/main" id="{9E9DDDCB-4EA9-A575-300B-8EF57DC3CC94}"/>
              </a:ext>
            </a:extLst>
          </p:cNvPr>
          <p:cNvSpPr/>
          <p:nvPr/>
        </p:nvSpPr>
        <p:spPr>
          <a:xfrm>
            <a:off x="4876800" y="2676525"/>
            <a:ext cx="114300" cy="257175"/>
          </a:xfrm>
          <a:custGeom>
            <a:avLst/>
            <a:gdLst>
              <a:gd name="connsiteX0" fmla="*/ 0 w 114300"/>
              <a:gd name="connsiteY0" fmla="*/ 0 h 257175"/>
              <a:gd name="connsiteX1" fmla="*/ 114300 w 114300"/>
              <a:gd name="connsiteY1" fmla="*/ 257175 h 25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300" h="257175">
                <a:moveTo>
                  <a:pt x="0" y="0"/>
                </a:moveTo>
                <a:cubicBezTo>
                  <a:pt x="50006" y="103981"/>
                  <a:pt x="100013" y="207963"/>
                  <a:pt x="114300" y="25717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3" name="直線單箭頭接點 102">
            <a:extLst>
              <a:ext uri="{FF2B5EF4-FFF2-40B4-BE49-F238E27FC236}">
                <a16:creationId xmlns:a16="http://schemas.microsoft.com/office/drawing/2014/main" id="{ADD3B2C9-5AA0-3310-3CCD-3B21368B36D4}"/>
              </a:ext>
            </a:extLst>
          </p:cNvPr>
          <p:cNvCxnSpPr>
            <a:cxnSpLocks/>
          </p:cNvCxnSpPr>
          <p:nvPr/>
        </p:nvCxnSpPr>
        <p:spPr>
          <a:xfrm>
            <a:off x="5798246" y="3542445"/>
            <a:ext cx="4394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A9973026-CBAA-480E-CC39-97CC28AC9A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491" y="1747904"/>
            <a:ext cx="3249391" cy="344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9332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5CE9CC1-F0C8-AF56-5022-A0719D92AB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213" y="2819954"/>
            <a:ext cx="1396986" cy="143694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8B4FD53-2143-A49A-9B98-3EE523ED91A1}"/>
              </a:ext>
            </a:extLst>
          </p:cNvPr>
          <p:cNvSpPr txBox="1"/>
          <p:nvPr/>
        </p:nvSpPr>
        <p:spPr>
          <a:xfrm>
            <a:off x="416316" y="458519"/>
            <a:ext cx="62919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KRAD_</a:t>
            </a:r>
            <a:r>
              <a:rPr lang="en-US" altLang="zh-TW" sz="3200" b="1" kern="100" spc="2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Sequence</a:t>
            </a:r>
            <a:r>
              <a:rPr lang="en-US" altLang="zh-TW" sz="3200" b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Analysis</a:t>
            </a:r>
            <a:r>
              <a:rPr lang="en-US" altLang="zh-TW" sz="32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(Node 7)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E133A9E-77A3-4BBF-1A6B-0E7FA6F15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40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A6B6814-177B-0F15-EEF6-B22D4C31AF12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文獻探討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8FC3135C-BB33-0664-A63B-943DA1588E43}"/>
              </a:ext>
            </a:extLst>
          </p:cNvPr>
          <p:cNvSpPr/>
          <p:nvPr/>
        </p:nvSpPr>
        <p:spPr>
          <a:xfrm>
            <a:off x="1164425" y="1692572"/>
            <a:ext cx="3925091" cy="376745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AAAAB955-98B5-0F56-E1F9-E517291FB9FD}"/>
              </a:ext>
            </a:extLst>
          </p:cNvPr>
          <p:cNvSpPr/>
          <p:nvPr/>
        </p:nvSpPr>
        <p:spPr>
          <a:xfrm>
            <a:off x="981424" y="3871053"/>
            <a:ext cx="407624" cy="41143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07FF9CAE-1920-4DF6-D5BE-03D5BD32D48E}"/>
              </a:ext>
            </a:extLst>
          </p:cNvPr>
          <p:cNvSpPr/>
          <p:nvPr/>
        </p:nvSpPr>
        <p:spPr>
          <a:xfrm>
            <a:off x="981424" y="3009100"/>
            <a:ext cx="407624" cy="4114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6907AA08-DF61-75AA-E655-5E2A726B81F6}"/>
              </a:ext>
            </a:extLst>
          </p:cNvPr>
          <p:cNvSpPr/>
          <p:nvPr/>
        </p:nvSpPr>
        <p:spPr>
          <a:xfrm>
            <a:off x="1298998" y="2374211"/>
            <a:ext cx="407624" cy="41143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D6E06472-F031-2E0B-F224-CAEDF04D9646}"/>
              </a:ext>
            </a:extLst>
          </p:cNvPr>
          <p:cNvSpPr/>
          <p:nvPr/>
        </p:nvSpPr>
        <p:spPr>
          <a:xfrm>
            <a:off x="2705810" y="5224529"/>
            <a:ext cx="407624" cy="4114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1781F6A4-D89F-1BCB-1BD8-741AB86D4689}"/>
              </a:ext>
            </a:extLst>
          </p:cNvPr>
          <p:cNvSpPr/>
          <p:nvPr/>
        </p:nvSpPr>
        <p:spPr>
          <a:xfrm>
            <a:off x="3495844" y="5159998"/>
            <a:ext cx="407624" cy="4114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1F7154A6-8A2D-A681-95E2-7D1C9BDC8E72}"/>
              </a:ext>
            </a:extLst>
          </p:cNvPr>
          <p:cNvSpPr/>
          <p:nvPr/>
        </p:nvSpPr>
        <p:spPr>
          <a:xfrm>
            <a:off x="4193054" y="4813091"/>
            <a:ext cx="407624" cy="4114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5A077D47-FE27-C20D-6C58-E7B306C469A0}"/>
              </a:ext>
            </a:extLst>
          </p:cNvPr>
          <p:cNvSpPr/>
          <p:nvPr/>
        </p:nvSpPr>
        <p:spPr>
          <a:xfrm>
            <a:off x="4676134" y="4282832"/>
            <a:ext cx="407624" cy="4114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10C5961F-4730-6DDF-5F79-20D4BA6A84CF}"/>
              </a:ext>
            </a:extLst>
          </p:cNvPr>
          <p:cNvSpPr/>
          <p:nvPr/>
        </p:nvSpPr>
        <p:spPr>
          <a:xfrm>
            <a:off x="4919672" y="3574769"/>
            <a:ext cx="407624" cy="41143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C685C171-5984-C635-A259-3C800CA86833}"/>
              </a:ext>
            </a:extLst>
          </p:cNvPr>
          <p:cNvSpPr/>
          <p:nvPr/>
        </p:nvSpPr>
        <p:spPr>
          <a:xfrm>
            <a:off x="4838605" y="2930867"/>
            <a:ext cx="407624" cy="4114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961DC2EC-93F8-F5F3-B6B6-A56FBDEBFD84}"/>
              </a:ext>
            </a:extLst>
          </p:cNvPr>
          <p:cNvSpPr/>
          <p:nvPr/>
        </p:nvSpPr>
        <p:spPr>
          <a:xfrm>
            <a:off x="4547837" y="2316141"/>
            <a:ext cx="407624" cy="4114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1AC94947-234F-69DA-BECD-DB98FD92D0DA}"/>
              </a:ext>
            </a:extLst>
          </p:cNvPr>
          <p:cNvSpPr/>
          <p:nvPr/>
        </p:nvSpPr>
        <p:spPr>
          <a:xfrm>
            <a:off x="4029979" y="1791214"/>
            <a:ext cx="407624" cy="4114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17F3BB15-5CA4-9B4E-9938-221D05598D67}"/>
              </a:ext>
            </a:extLst>
          </p:cNvPr>
          <p:cNvSpPr/>
          <p:nvPr/>
        </p:nvSpPr>
        <p:spPr>
          <a:xfrm>
            <a:off x="2500674" y="1514615"/>
            <a:ext cx="407624" cy="4114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809096F4-5A85-588E-AE01-A553F057CBBE}"/>
              </a:ext>
            </a:extLst>
          </p:cNvPr>
          <p:cNvSpPr/>
          <p:nvPr/>
        </p:nvSpPr>
        <p:spPr>
          <a:xfrm>
            <a:off x="1313061" y="4488551"/>
            <a:ext cx="407624" cy="4114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22807AF9-5321-7789-A168-41DF2804D9CF}"/>
              </a:ext>
            </a:extLst>
          </p:cNvPr>
          <p:cNvSpPr/>
          <p:nvPr/>
        </p:nvSpPr>
        <p:spPr>
          <a:xfrm>
            <a:off x="3283872" y="1514615"/>
            <a:ext cx="407624" cy="4114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E21E3E13-0A9F-2B7A-0976-A7BA8D61DDDA}"/>
              </a:ext>
            </a:extLst>
          </p:cNvPr>
          <p:cNvSpPr/>
          <p:nvPr/>
        </p:nvSpPr>
        <p:spPr>
          <a:xfrm>
            <a:off x="1909999" y="4977319"/>
            <a:ext cx="407624" cy="4114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E874B145-D621-6765-3E30-180E51239CDD}"/>
              </a:ext>
            </a:extLst>
          </p:cNvPr>
          <p:cNvSpPr/>
          <p:nvPr/>
        </p:nvSpPr>
        <p:spPr>
          <a:xfrm>
            <a:off x="1805813" y="1830866"/>
            <a:ext cx="407624" cy="4114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0692849-3BAA-E1A2-2D4A-B60D2715BDE6}"/>
              </a:ext>
            </a:extLst>
          </p:cNvPr>
          <p:cNvSpPr/>
          <p:nvPr/>
        </p:nvSpPr>
        <p:spPr>
          <a:xfrm>
            <a:off x="3677672" y="5530510"/>
            <a:ext cx="31895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2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TW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4022111-C3D8-75D3-47F8-4C6ABAFCA1A4}"/>
              </a:ext>
            </a:extLst>
          </p:cNvPr>
          <p:cNvSpPr/>
          <p:nvPr/>
        </p:nvSpPr>
        <p:spPr>
          <a:xfrm>
            <a:off x="2748823" y="5627665"/>
            <a:ext cx="318952" cy="2638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CB5195D-E056-0898-43A6-5CFF143392C4}"/>
              </a:ext>
            </a:extLst>
          </p:cNvPr>
          <p:cNvSpPr/>
          <p:nvPr/>
        </p:nvSpPr>
        <p:spPr>
          <a:xfrm>
            <a:off x="1725477" y="5329204"/>
            <a:ext cx="417279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2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TW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77C11B0-746E-F779-6451-B92F2066BFC5}"/>
              </a:ext>
            </a:extLst>
          </p:cNvPr>
          <p:cNvSpPr/>
          <p:nvPr/>
        </p:nvSpPr>
        <p:spPr>
          <a:xfrm>
            <a:off x="1032021" y="4770701"/>
            <a:ext cx="41276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zh-TW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B79A86E-F9FB-081F-2B99-600137187F60}"/>
              </a:ext>
            </a:extLst>
          </p:cNvPr>
          <p:cNvSpPr/>
          <p:nvPr/>
        </p:nvSpPr>
        <p:spPr>
          <a:xfrm>
            <a:off x="686101" y="4075521"/>
            <a:ext cx="338555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TW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47CC1036-A6A5-8D7B-21E0-731F022C549C}"/>
              </a:ext>
            </a:extLst>
          </p:cNvPr>
          <p:cNvSpPr/>
          <p:nvPr/>
        </p:nvSpPr>
        <p:spPr>
          <a:xfrm>
            <a:off x="686101" y="2915983"/>
            <a:ext cx="338555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zh-TW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9165BC3-F67F-EDDB-BF69-31B2D58414F4}"/>
              </a:ext>
            </a:extLst>
          </p:cNvPr>
          <p:cNvSpPr/>
          <p:nvPr/>
        </p:nvSpPr>
        <p:spPr>
          <a:xfrm>
            <a:off x="1058598" y="2218929"/>
            <a:ext cx="41276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zh-TW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3CBA536-23DA-D5E0-2537-2F80075FD00E}"/>
              </a:ext>
            </a:extLst>
          </p:cNvPr>
          <p:cNvSpPr/>
          <p:nvPr/>
        </p:nvSpPr>
        <p:spPr>
          <a:xfrm>
            <a:off x="1646879" y="1609405"/>
            <a:ext cx="41276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TW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79AFCA9-8220-11C1-FC50-2CB596920282}"/>
              </a:ext>
            </a:extLst>
          </p:cNvPr>
          <p:cNvSpPr/>
          <p:nvPr/>
        </p:nvSpPr>
        <p:spPr>
          <a:xfrm rot="10800000" flipV="1">
            <a:off x="4491860" y="5163638"/>
            <a:ext cx="232564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TW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F8001275-0774-A6B5-C267-3EEA136D14F6}"/>
              </a:ext>
            </a:extLst>
          </p:cNvPr>
          <p:cNvSpPr/>
          <p:nvPr/>
        </p:nvSpPr>
        <p:spPr>
          <a:xfrm>
            <a:off x="5030552" y="4544233"/>
            <a:ext cx="23557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659DCB46-C4F8-8287-AEC5-B4CACA3FE3FA}"/>
              </a:ext>
            </a:extLst>
          </p:cNvPr>
          <p:cNvSpPr/>
          <p:nvPr/>
        </p:nvSpPr>
        <p:spPr>
          <a:xfrm>
            <a:off x="5272310" y="3698343"/>
            <a:ext cx="286009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F97B408-EA65-8202-474F-A1BE2D99DD83}"/>
              </a:ext>
            </a:extLst>
          </p:cNvPr>
          <p:cNvSpPr/>
          <p:nvPr/>
        </p:nvSpPr>
        <p:spPr>
          <a:xfrm>
            <a:off x="5221919" y="2922785"/>
            <a:ext cx="286009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2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6236ACA0-CB8C-A3FA-116C-C499B507BAFE}"/>
              </a:ext>
            </a:extLst>
          </p:cNvPr>
          <p:cNvSpPr/>
          <p:nvPr/>
        </p:nvSpPr>
        <p:spPr>
          <a:xfrm>
            <a:off x="4826066" y="2166212"/>
            <a:ext cx="320906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05D71453-93BC-EC57-10E7-7380502E44DB}"/>
              </a:ext>
            </a:extLst>
          </p:cNvPr>
          <p:cNvSpPr/>
          <p:nvPr/>
        </p:nvSpPr>
        <p:spPr>
          <a:xfrm>
            <a:off x="4116698" y="1560664"/>
            <a:ext cx="320906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89BCB9ED-2FB4-26C1-1FCF-B87B233EE1B4}"/>
              </a:ext>
            </a:extLst>
          </p:cNvPr>
          <p:cNvSpPr/>
          <p:nvPr/>
        </p:nvSpPr>
        <p:spPr>
          <a:xfrm>
            <a:off x="2443541" y="1250800"/>
            <a:ext cx="41276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TW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56224E24-4822-C384-18FA-07B63E14EA9B}"/>
              </a:ext>
            </a:extLst>
          </p:cNvPr>
          <p:cNvSpPr/>
          <p:nvPr/>
        </p:nvSpPr>
        <p:spPr>
          <a:xfrm>
            <a:off x="3341794" y="1286529"/>
            <a:ext cx="320906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5A498706-42E9-E570-0C91-E2B3292DBCCB}"/>
              </a:ext>
            </a:extLst>
          </p:cNvPr>
          <p:cNvSpPr/>
          <p:nvPr/>
        </p:nvSpPr>
        <p:spPr>
          <a:xfrm>
            <a:off x="2493582" y="1604634"/>
            <a:ext cx="417279" cy="2198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0000</a:t>
            </a:r>
            <a:endParaRPr lang="zh-TW" alt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F2F04293-A816-440E-8DD3-71632B5274AB}"/>
              </a:ext>
            </a:extLst>
          </p:cNvPr>
          <p:cNvSpPr/>
          <p:nvPr/>
        </p:nvSpPr>
        <p:spPr>
          <a:xfrm>
            <a:off x="963999" y="3948956"/>
            <a:ext cx="417279" cy="2198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0110</a:t>
            </a:r>
            <a:endParaRPr lang="zh-TW" alt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75A4217-9DBC-2F67-CBC6-BB4CC9421E99}"/>
              </a:ext>
            </a:extLst>
          </p:cNvPr>
          <p:cNvSpPr/>
          <p:nvPr/>
        </p:nvSpPr>
        <p:spPr>
          <a:xfrm>
            <a:off x="1308234" y="4588202"/>
            <a:ext cx="417279" cy="2198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0111</a:t>
            </a:r>
            <a:endParaRPr lang="zh-TW" alt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0D3C11A7-FB90-A931-AD60-949941EF7F39}"/>
              </a:ext>
            </a:extLst>
          </p:cNvPr>
          <p:cNvSpPr/>
          <p:nvPr/>
        </p:nvSpPr>
        <p:spPr>
          <a:xfrm>
            <a:off x="1903289" y="5082293"/>
            <a:ext cx="417279" cy="2198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1111</a:t>
            </a:r>
            <a:endParaRPr lang="zh-TW" alt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0C62328-0D83-7E5C-38F9-EBF748A78687}"/>
              </a:ext>
            </a:extLst>
          </p:cNvPr>
          <p:cNvSpPr/>
          <p:nvPr/>
        </p:nvSpPr>
        <p:spPr>
          <a:xfrm>
            <a:off x="2695242" y="5320326"/>
            <a:ext cx="417279" cy="2198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1011</a:t>
            </a:r>
            <a:endParaRPr lang="zh-TW" alt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976C6A35-68D2-E2B0-9A31-CCF18AB8F4D2}"/>
              </a:ext>
            </a:extLst>
          </p:cNvPr>
          <p:cNvSpPr/>
          <p:nvPr/>
        </p:nvSpPr>
        <p:spPr>
          <a:xfrm>
            <a:off x="3486064" y="5261572"/>
            <a:ext cx="417279" cy="2198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0011</a:t>
            </a:r>
            <a:endParaRPr lang="zh-TW" alt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7F69850F-E4E7-0A42-9749-64110432986D}"/>
              </a:ext>
            </a:extLst>
          </p:cNvPr>
          <p:cNvSpPr/>
          <p:nvPr/>
        </p:nvSpPr>
        <p:spPr>
          <a:xfrm>
            <a:off x="4183400" y="4925921"/>
            <a:ext cx="417279" cy="2198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0001</a:t>
            </a:r>
            <a:endParaRPr lang="zh-TW" alt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C066C83D-1003-71A6-DB5D-40187AFC0FA5}"/>
              </a:ext>
            </a:extLst>
          </p:cNvPr>
          <p:cNvSpPr/>
          <p:nvPr/>
        </p:nvSpPr>
        <p:spPr>
          <a:xfrm>
            <a:off x="4670378" y="4377495"/>
            <a:ext cx="417279" cy="2198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1001</a:t>
            </a:r>
            <a:endParaRPr lang="zh-TW" alt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80B7AD73-77E5-B577-FD06-1074E9150A27}"/>
              </a:ext>
            </a:extLst>
          </p:cNvPr>
          <p:cNvSpPr/>
          <p:nvPr/>
        </p:nvSpPr>
        <p:spPr>
          <a:xfrm>
            <a:off x="4916159" y="3680486"/>
            <a:ext cx="417279" cy="2198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1101</a:t>
            </a:r>
            <a:endParaRPr lang="zh-TW" alt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777D8FD7-8CD4-6417-BDB3-0F767E423B14}"/>
              </a:ext>
            </a:extLst>
          </p:cNvPr>
          <p:cNvSpPr/>
          <p:nvPr/>
        </p:nvSpPr>
        <p:spPr>
          <a:xfrm>
            <a:off x="4848843" y="3035903"/>
            <a:ext cx="417279" cy="2198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0101</a:t>
            </a:r>
            <a:endParaRPr lang="zh-TW" alt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025720DB-F54F-B960-AB86-080291BD1D93}"/>
              </a:ext>
            </a:extLst>
          </p:cNvPr>
          <p:cNvSpPr/>
          <p:nvPr/>
        </p:nvSpPr>
        <p:spPr>
          <a:xfrm>
            <a:off x="4551901" y="2416633"/>
            <a:ext cx="417279" cy="2198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0100</a:t>
            </a:r>
            <a:endParaRPr lang="zh-TW" alt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BD8AAC7A-0C25-0F04-72AF-EFEDDFB89D9C}"/>
              </a:ext>
            </a:extLst>
          </p:cNvPr>
          <p:cNvSpPr/>
          <p:nvPr/>
        </p:nvSpPr>
        <p:spPr>
          <a:xfrm>
            <a:off x="4029979" y="1887306"/>
            <a:ext cx="417279" cy="2198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1100</a:t>
            </a:r>
            <a:endParaRPr lang="zh-TW" alt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8C123747-C467-411C-04DE-A5A44CD05039}"/>
              </a:ext>
            </a:extLst>
          </p:cNvPr>
          <p:cNvSpPr/>
          <p:nvPr/>
        </p:nvSpPr>
        <p:spPr>
          <a:xfrm>
            <a:off x="3283872" y="1604634"/>
            <a:ext cx="417279" cy="2198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1000</a:t>
            </a:r>
            <a:endParaRPr lang="zh-TW" alt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56BAB4D6-D504-A51E-5D2B-2F8006F10D47}"/>
              </a:ext>
            </a:extLst>
          </p:cNvPr>
          <p:cNvSpPr/>
          <p:nvPr/>
        </p:nvSpPr>
        <p:spPr>
          <a:xfrm>
            <a:off x="974374" y="3120789"/>
            <a:ext cx="417279" cy="2198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1110</a:t>
            </a:r>
            <a:endParaRPr lang="zh-TW" alt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1B323A6B-1B7C-F7F3-EE41-437AB12FC643}"/>
              </a:ext>
            </a:extLst>
          </p:cNvPr>
          <p:cNvSpPr/>
          <p:nvPr/>
        </p:nvSpPr>
        <p:spPr>
          <a:xfrm>
            <a:off x="1289970" y="2487844"/>
            <a:ext cx="417279" cy="2198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1010</a:t>
            </a:r>
            <a:endParaRPr lang="zh-TW" alt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2271FD20-079C-C1E9-5EF7-682161FCB8D7}"/>
              </a:ext>
            </a:extLst>
          </p:cNvPr>
          <p:cNvSpPr/>
          <p:nvPr/>
        </p:nvSpPr>
        <p:spPr>
          <a:xfrm>
            <a:off x="1800985" y="1941255"/>
            <a:ext cx="417279" cy="2198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0010</a:t>
            </a:r>
            <a:endParaRPr lang="zh-TW" alt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A5B3729A-2B44-ED15-23B0-CD70AFA4CA01}"/>
              </a:ext>
            </a:extLst>
          </p:cNvPr>
          <p:cNvCxnSpPr>
            <a:cxnSpLocks/>
            <a:stCxn id="30" idx="4"/>
            <a:endCxn id="24" idx="1"/>
          </p:cNvCxnSpPr>
          <p:nvPr/>
        </p:nvCxnSpPr>
        <p:spPr>
          <a:xfrm>
            <a:off x="2704485" y="1926053"/>
            <a:ext cx="1548264" cy="29472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FDE6FF6A-9650-58E0-4707-948A5049EF00}"/>
              </a:ext>
            </a:extLst>
          </p:cNvPr>
          <p:cNvCxnSpPr>
            <a:cxnSpLocks/>
            <a:stCxn id="34" idx="5"/>
            <a:endCxn id="23" idx="0"/>
          </p:cNvCxnSpPr>
          <p:nvPr/>
        </p:nvCxnSpPr>
        <p:spPr>
          <a:xfrm>
            <a:off x="2153741" y="2182050"/>
            <a:ext cx="1545915" cy="29779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F491F23D-737A-B5E4-EAD7-2AEE42E5556F}"/>
              </a:ext>
            </a:extLst>
          </p:cNvPr>
          <p:cNvCxnSpPr>
            <a:cxnSpLocks/>
            <a:stCxn id="30" idx="5"/>
            <a:endCxn id="61" idx="1"/>
          </p:cNvCxnSpPr>
          <p:nvPr/>
        </p:nvCxnSpPr>
        <p:spPr>
          <a:xfrm>
            <a:off x="2848603" y="1865799"/>
            <a:ext cx="1703298" cy="6607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FF3BDEC4-5466-6D02-A33D-3EDB16927C16}"/>
              </a:ext>
            </a:extLst>
          </p:cNvPr>
          <p:cNvCxnSpPr>
            <a:cxnSpLocks/>
            <a:stCxn id="34" idx="4"/>
            <a:endCxn id="19" idx="7"/>
          </p:cNvCxnSpPr>
          <p:nvPr/>
        </p:nvCxnSpPr>
        <p:spPr>
          <a:xfrm flipH="1">
            <a:off x="1329352" y="2242304"/>
            <a:ext cx="680272" cy="16890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634AD195-A7C2-7123-42BE-D60ECAE7164A}"/>
              </a:ext>
            </a:extLst>
          </p:cNvPr>
          <p:cNvCxnSpPr>
            <a:cxnSpLocks/>
            <a:stCxn id="21" idx="5"/>
            <a:endCxn id="22" idx="0"/>
          </p:cNvCxnSpPr>
          <p:nvPr/>
        </p:nvCxnSpPr>
        <p:spPr>
          <a:xfrm>
            <a:off x="1646926" y="2725395"/>
            <a:ext cx="1262695" cy="24991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D9F08DBB-4342-12C9-244C-F200EAA118C3}"/>
              </a:ext>
            </a:extLst>
          </p:cNvPr>
          <p:cNvCxnSpPr>
            <a:cxnSpLocks/>
            <a:stCxn id="32" idx="4"/>
            <a:endCxn id="25" idx="1"/>
          </p:cNvCxnSpPr>
          <p:nvPr/>
        </p:nvCxnSpPr>
        <p:spPr>
          <a:xfrm>
            <a:off x="3487683" y="1926053"/>
            <a:ext cx="1248145" cy="24170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F22F528C-4475-35DB-F85E-6DF1EDCE42DE}"/>
              </a:ext>
            </a:extLst>
          </p:cNvPr>
          <p:cNvCxnSpPr>
            <a:cxnSpLocks/>
            <a:stCxn id="29" idx="4"/>
            <a:endCxn id="26" idx="1"/>
          </p:cNvCxnSpPr>
          <p:nvPr/>
        </p:nvCxnSpPr>
        <p:spPr>
          <a:xfrm>
            <a:off x="4233790" y="2202652"/>
            <a:ext cx="745576" cy="14323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線接點 73">
            <a:extLst>
              <a:ext uri="{FF2B5EF4-FFF2-40B4-BE49-F238E27FC236}">
                <a16:creationId xmlns:a16="http://schemas.microsoft.com/office/drawing/2014/main" id="{C0E163F7-443B-5AB6-19AC-263FAC054153}"/>
              </a:ext>
            </a:extLst>
          </p:cNvPr>
          <p:cNvCxnSpPr>
            <a:cxnSpLocks/>
            <a:stCxn id="20" idx="5"/>
            <a:endCxn id="33" idx="0"/>
          </p:cNvCxnSpPr>
          <p:nvPr/>
        </p:nvCxnSpPr>
        <p:spPr>
          <a:xfrm>
            <a:off x="1329352" y="3360284"/>
            <a:ext cx="784459" cy="16170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4DCA9F3E-8E08-DD1E-ACA7-55BC332D35B4}"/>
              </a:ext>
            </a:extLst>
          </p:cNvPr>
          <p:cNvCxnSpPr>
            <a:cxnSpLocks/>
            <a:stCxn id="19" idx="7"/>
            <a:endCxn id="61" idx="1"/>
          </p:cNvCxnSpPr>
          <p:nvPr/>
        </p:nvCxnSpPr>
        <p:spPr>
          <a:xfrm flipV="1">
            <a:off x="1329353" y="2526556"/>
            <a:ext cx="3222548" cy="140475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線接點 75">
            <a:extLst>
              <a:ext uri="{FF2B5EF4-FFF2-40B4-BE49-F238E27FC236}">
                <a16:creationId xmlns:a16="http://schemas.microsoft.com/office/drawing/2014/main" id="{99E5D26B-B32A-3498-6DBA-9DC7BBEEC9EC}"/>
              </a:ext>
            </a:extLst>
          </p:cNvPr>
          <p:cNvCxnSpPr>
            <a:cxnSpLocks/>
            <a:stCxn id="31" idx="6"/>
            <a:endCxn id="27" idx="3"/>
          </p:cNvCxnSpPr>
          <p:nvPr/>
        </p:nvCxnSpPr>
        <p:spPr>
          <a:xfrm flipV="1">
            <a:off x="1720684" y="3282051"/>
            <a:ext cx="3177615" cy="141221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1A3613D7-0D30-798E-F6E1-6872FC115013}"/>
              </a:ext>
            </a:extLst>
          </p:cNvPr>
          <p:cNvCxnSpPr>
            <a:cxnSpLocks/>
            <a:stCxn id="33" idx="7"/>
            <a:endCxn id="59" idx="1"/>
          </p:cNvCxnSpPr>
          <p:nvPr/>
        </p:nvCxnSpPr>
        <p:spPr>
          <a:xfrm flipV="1">
            <a:off x="2257928" y="3790409"/>
            <a:ext cx="2658230" cy="12471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1C2750F3-7E67-926F-13C0-F359E22EA93A}"/>
              </a:ext>
            </a:extLst>
          </p:cNvPr>
          <p:cNvCxnSpPr>
            <a:cxnSpLocks/>
            <a:stCxn id="22" idx="7"/>
            <a:endCxn id="25" idx="2"/>
          </p:cNvCxnSpPr>
          <p:nvPr/>
        </p:nvCxnSpPr>
        <p:spPr>
          <a:xfrm flipV="1">
            <a:off x="3053738" y="4488551"/>
            <a:ext cx="1622395" cy="7962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54401D1A-EB37-00A0-29BB-3B9F0F079C91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1395716" y="1997229"/>
            <a:ext cx="2634262" cy="11766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59715727-35A3-5F82-F1B1-12385022B96D}"/>
              </a:ext>
            </a:extLst>
          </p:cNvPr>
          <p:cNvCxnSpPr>
            <a:cxnSpLocks/>
            <a:stCxn id="65" idx="3"/>
            <a:endCxn id="32" idx="3"/>
          </p:cNvCxnSpPr>
          <p:nvPr/>
        </p:nvCxnSpPr>
        <p:spPr>
          <a:xfrm flipV="1">
            <a:off x="1707248" y="1865799"/>
            <a:ext cx="1636318" cy="7319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線接點 80">
            <a:extLst>
              <a:ext uri="{FF2B5EF4-FFF2-40B4-BE49-F238E27FC236}">
                <a16:creationId xmlns:a16="http://schemas.microsoft.com/office/drawing/2014/main" id="{A9FFBE5D-B428-4657-60AB-20A1BBB910DC}"/>
              </a:ext>
            </a:extLst>
          </p:cNvPr>
          <p:cNvCxnSpPr>
            <a:cxnSpLocks/>
            <a:stCxn id="24" idx="1"/>
            <a:endCxn id="27" idx="3"/>
          </p:cNvCxnSpPr>
          <p:nvPr/>
        </p:nvCxnSpPr>
        <p:spPr>
          <a:xfrm flipV="1">
            <a:off x="4252749" y="3282051"/>
            <a:ext cx="645550" cy="15912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接點 81">
            <a:extLst>
              <a:ext uri="{FF2B5EF4-FFF2-40B4-BE49-F238E27FC236}">
                <a16:creationId xmlns:a16="http://schemas.microsoft.com/office/drawing/2014/main" id="{95143BC5-B3F5-A547-4DF8-76FDB9F8CE2B}"/>
              </a:ext>
            </a:extLst>
          </p:cNvPr>
          <p:cNvCxnSpPr>
            <a:cxnSpLocks/>
            <a:stCxn id="23" idx="0"/>
            <a:endCxn id="53" idx="3"/>
          </p:cNvCxnSpPr>
          <p:nvPr/>
        </p:nvCxnSpPr>
        <p:spPr>
          <a:xfrm flipH="1" flipV="1">
            <a:off x="1725512" y="4698125"/>
            <a:ext cx="1974144" cy="4618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矩形 82">
            <a:extLst>
              <a:ext uri="{FF2B5EF4-FFF2-40B4-BE49-F238E27FC236}">
                <a16:creationId xmlns:a16="http://schemas.microsoft.com/office/drawing/2014/main" id="{D3FE3F4D-EF34-7918-BCF0-490AF3025BA4}"/>
              </a:ext>
            </a:extLst>
          </p:cNvPr>
          <p:cNvSpPr/>
          <p:nvPr/>
        </p:nvSpPr>
        <p:spPr>
          <a:xfrm>
            <a:off x="3138065" y="1188076"/>
            <a:ext cx="718773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Fault-Free</a:t>
            </a:r>
            <a:endParaRPr lang="zh-TW" altLang="en-US" sz="9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C9578D06-7BE5-242B-F19E-DA200D729E36}"/>
              </a:ext>
            </a:extLst>
          </p:cNvPr>
          <p:cNvSpPr/>
          <p:nvPr/>
        </p:nvSpPr>
        <p:spPr>
          <a:xfrm>
            <a:off x="3888645" y="1449551"/>
            <a:ext cx="718773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Fault-Free</a:t>
            </a:r>
            <a:endParaRPr lang="zh-TW" altLang="en-US" sz="9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101881D6-5FF6-F5DC-9BB5-2378ED139E78}"/>
              </a:ext>
            </a:extLst>
          </p:cNvPr>
          <p:cNvSpPr/>
          <p:nvPr/>
        </p:nvSpPr>
        <p:spPr>
          <a:xfrm>
            <a:off x="4625016" y="2034822"/>
            <a:ext cx="718773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Fault-Free</a:t>
            </a:r>
            <a:endParaRPr lang="zh-TW" altLang="en-US" sz="9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9185EA9D-C06A-C7D8-26A9-AF2FF66D09C5}"/>
              </a:ext>
            </a:extLst>
          </p:cNvPr>
          <p:cNvSpPr/>
          <p:nvPr/>
        </p:nvSpPr>
        <p:spPr>
          <a:xfrm>
            <a:off x="5010749" y="2786624"/>
            <a:ext cx="718773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Fault-Free</a:t>
            </a:r>
            <a:endParaRPr lang="zh-TW" altLang="en-US" sz="9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03393BBE-0CEE-C63D-7214-10CFF86C9345}"/>
              </a:ext>
            </a:extLst>
          </p:cNvPr>
          <p:cNvSpPr/>
          <p:nvPr/>
        </p:nvSpPr>
        <p:spPr>
          <a:xfrm>
            <a:off x="4808715" y="4738825"/>
            <a:ext cx="718773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Fault-Free</a:t>
            </a:r>
            <a:endParaRPr lang="zh-TW" altLang="en-US" sz="9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29A87EC4-2574-2F5B-6C1E-4CE2F508A31A}"/>
              </a:ext>
            </a:extLst>
          </p:cNvPr>
          <p:cNvSpPr/>
          <p:nvPr/>
        </p:nvSpPr>
        <p:spPr>
          <a:xfrm>
            <a:off x="4275973" y="5334235"/>
            <a:ext cx="718773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</a:t>
            </a:r>
            <a:endParaRPr lang="zh-TW" altLang="en-US" sz="900" b="0" cap="none" spc="0" dirty="0">
              <a:ln w="0"/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B5AF21AB-7E9B-54B6-311B-736C22064EFE}"/>
              </a:ext>
            </a:extLst>
          </p:cNvPr>
          <p:cNvSpPr/>
          <p:nvPr/>
        </p:nvSpPr>
        <p:spPr>
          <a:xfrm>
            <a:off x="3486064" y="5714470"/>
            <a:ext cx="718773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</a:t>
            </a:r>
            <a:endParaRPr lang="zh-TW" altLang="en-US" sz="900" b="0" cap="none" spc="0" dirty="0">
              <a:ln w="0"/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2041D703-7399-A5DE-9A7A-132B6B8DB6B2}"/>
              </a:ext>
            </a:extLst>
          </p:cNvPr>
          <p:cNvSpPr/>
          <p:nvPr/>
        </p:nvSpPr>
        <p:spPr>
          <a:xfrm>
            <a:off x="2525407" y="5827382"/>
            <a:ext cx="718773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</a:t>
            </a:r>
            <a:endParaRPr lang="zh-TW" altLang="en-US" sz="900" b="0" cap="none" spc="0" dirty="0">
              <a:ln w="0"/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A1A8A7A8-1B6B-A20A-BC4D-7A6DAA2A88E9}"/>
              </a:ext>
            </a:extLst>
          </p:cNvPr>
          <p:cNvSpPr/>
          <p:nvPr/>
        </p:nvSpPr>
        <p:spPr>
          <a:xfrm>
            <a:off x="860904" y="4985388"/>
            <a:ext cx="718773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Fault-Free</a:t>
            </a:r>
            <a:endParaRPr lang="zh-TW" altLang="en-US" sz="9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EB20A054-3ED1-CA8A-1200-3896085891B8}"/>
              </a:ext>
            </a:extLst>
          </p:cNvPr>
          <p:cNvSpPr/>
          <p:nvPr/>
        </p:nvSpPr>
        <p:spPr>
          <a:xfrm>
            <a:off x="495991" y="2775264"/>
            <a:ext cx="718773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Fault-Free</a:t>
            </a:r>
            <a:endParaRPr lang="zh-TW" altLang="en-US" sz="9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71FFF65C-5FDE-AE9B-C4C9-E868FCD5A11F}"/>
              </a:ext>
            </a:extLst>
          </p:cNvPr>
          <p:cNvSpPr/>
          <p:nvPr/>
        </p:nvSpPr>
        <p:spPr>
          <a:xfrm>
            <a:off x="1507796" y="1484164"/>
            <a:ext cx="718773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Fault-Free</a:t>
            </a:r>
            <a:endParaRPr lang="zh-TW" altLang="en-US" sz="9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693FC9B5-C1FD-C115-2E8E-1AFD00F69423}"/>
              </a:ext>
            </a:extLst>
          </p:cNvPr>
          <p:cNvSpPr/>
          <p:nvPr/>
        </p:nvSpPr>
        <p:spPr>
          <a:xfrm>
            <a:off x="911168" y="2054401"/>
            <a:ext cx="718773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Faulty</a:t>
            </a:r>
            <a:endParaRPr lang="zh-TW" altLang="en-US" sz="9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5A0B0D53-A059-8123-A9D3-F737641EEBE2}"/>
              </a:ext>
            </a:extLst>
          </p:cNvPr>
          <p:cNvSpPr/>
          <p:nvPr/>
        </p:nvSpPr>
        <p:spPr>
          <a:xfrm>
            <a:off x="1574188" y="5536704"/>
            <a:ext cx="718773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Fault-Free</a:t>
            </a:r>
            <a:endParaRPr lang="zh-TW" altLang="en-US" sz="9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手繪多邊形: 圖案 96">
            <a:extLst>
              <a:ext uri="{FF2B5EF4-FFF2-40B4-BE49-F238E27FC236}">
                <a16:creationId xmlns:a16="http://schemas.microsoft.com/office/drawing/2014/main" id="{D0E73892-9161-3B3B-0AC4-55434A0557F5}"/>
              </a:ext>
            </a:extLst>
          </p:cNvPr>
          <p:cNvSpPr/>
          <p:nvPr/>
        </p:nvSpPr>
        <p:spPr>
          <a:xfrm>
            <a:off x="4876800" y="2676525"/>
            <a:ext cx="114300" cy="257175"/>
          </a:xfrm>
          <a:custGeom>
            <a:avLst/>
            <a:gdLst>
              <a:gd name="connsiteX0" fmla="*/ 0 w 114300"/>
              <a:gd name="connsiteY0" fmla="*/ 0 h 257175"/>
              <a:gd name="connsiteX1" fmla="*/ 114300 w 114300"/>
              <a:gd name="connsiteY1" fmla="*/ 257175 h 25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300" h="257175">
                <a:moveTo>
                  <a:pt x="0" y="0"/>
                </a:moveTo>
                <a:cubicBezTo>
                  <a:pt x="50006" y="103981"/>
                  <a:pt x="100013" y="207963"/>
                  <a:pt x="114300" y="25717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5ECF9B64-89CD-9A45-2771-428C72289A91}"/>
              </a:ext>
            </a:extLst>
          </p:cNvPr>
          <p:cNvSpPr/>
          <p:nvPr/>
        </p:nvSpPr>
        <p:spPr>
          <a:xfrm>
            <a:off x="445702" y="3930219"/>
            <a:ext cx="718773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Faulty</a:t>
            </a:r>
            <a:endParaRPr lang="zh-TW" altLang="en-US" sz="9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A7F712F7-A2DC-272A-E62F-CFD599D4A071}"/>
              </a:ext>
            </a:extLst>
          </p:cNvPr>
          <p:cNvCxnSpPr>
            <a:cxnSpLocks/>
          </p:cNvCxnSpPr>
          <p:nvPr/>
        </p:nvCxnSpPr>
        <p:spPr>
          <a:xfrm>
            <a:off x="5718419" y="3507537"/>
            <a:ext cx="4985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矩形 99">
            <a:extLst>
              <a:ext uri="{FF2B5EF4-FFF2-40B4-BE49-F238E27FC236}">
                <a16:creationId xmlns:a16="http://schemas.microsoft.com/office/drawing/2014/main" id="{6E10771E-71EC-7A19-EFF1-B84CBFC6F590}"/>
              </a:ext>
            </a:extLst>
          </p:cNvPr>
          <p:cNvSpPr/>
          <p:nvPr/>
        </p:nvSpPr>
        <p:spPr>
          <a:xfrm>
            <a:off x="5153941" y="3538426"/>
            <a:ext cx="718773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Faulty</a:t>
            </a:r>
            <a:endParaRPr lang="zh-TW" altLang="en-US" sz="9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992DB29-ABCB-3D0C-5C95-90A1822E9E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491" y="1747904"/>
            <a:ext cx="3249391" cy="344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76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C6ED20E-B7FA-1B7D-F08B-ACBBDC66F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261" y="2831999"/>
            <a:ext cx="1510450" cy="148553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86893CA-A065-0491-EA09-F0BEB75ACC60}"/>
              </a:ext>
            </a:extLst>
          </p:cNvPr>
          <p:cNvSpPr txBox="1"/>
          <p:nvPr/>
        </p:nvSpPr>
        <p:spPr>
          <a:xfrm>
            <a:off x="416316" y="458519"/>
            <a:ext cx="62919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KRAD_</a:t>
            </a:r>
            <a:r>
              <a:rPr lang="en-US" altLang="zh-TW" sz="3200" b="1" kern="100" spc="2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Sequence</a:t>
            </a:r>
            <a:r>
              <a:rPr lang="en-US" altLang="zh-TW" sz="3200" b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Analysis</a:t>
            </a:r>
            <a:r>
              <a:rPr lang="en-US" altLang="zh-TW" sz="32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(Node 8)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6938881-D508-E674-06AB-4340DC676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41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A14FD4B-B958-257A-BB30-DE82713174DF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文獻探討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AA175091-92F2-2EE8-79E0-C34EFFECB21B}"/>
              </a:ext>
            </a:extLst>
          </p:cNvPr>
          <p:cNvSpPr/>
          <p:nvPr/>
        </p:nvSpPr>
        <p:spPr>
          <a:xfrm>
            <a:off x="1164425" y="1692572"/>
            <a:ext cx="3925091" cy="376745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77B4072B-13BE-D75D-4C31-170BB6ADC830}"/>
              </a:ext>
            </a:extLst>
          </p:cNvPr>
          <p:cNvSpPr/>
          <p:nvPr/>
        </p:nvSpPr>
        <p:spPr>
          <a:xfrm>
            <a:off x="981424" y="3871053"/>
            <a:ext cx="407624" cy="41143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C1310890-D93A-7966-93F6-3388021E8F42}"/>
              </a:ext>
            </a:extLst>
          </p:cNvPr>
          <p:cNvSpPr/>
          <p:nvPr/>
        </p:nvSpPr>
        <p:spPr>
          <a:xfrm>
            <a:off x="981424" y="3009100"/>
            <a:ext cx="407624" cy="4114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7FE00026-6054-A29F-9F24-4CBC65C334AA}"/>
              </a:ext>
            </a:extLst>
          </p:cNvPr>
          <p:cNvSpPr/>
          <p:nvPr/>
        </p:nvSpPr>
        <p:spPr>
          <a:xfrm>
            <a:off x="1298998" y="2374211"/>
            <a:ext cx="407624" cy="41143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0FBCB296-5FD2-51A0-F0DB-BD1B80CDAA29}"/>
              </a:ext>
            </a:extLst>
          </p:cNvPr>
          <p:cNvSpPr/>
          <p:nvPr/>
        </p:nvSpPr>
        <p:spPr>
          <a:xfrm>
            <a:off x="2705810" y="5224529"/>
            <a:ext cx="407624" cy="4114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742F3C3A-37A0-A13D-09B0-80D6EF07581D}"/>
              </a:ext>
            </a:extLst>
          </p:cNvPr>
          <p:cNvSpPr/>
          <p:nvPr/>
        </p:nvSpPr>
        <p:spPr>
          <a:xfrm>
            <a:off x="3495844" y="5159998"/>
            <a:ext cx="407624" cy="4114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D26999E5-387E-CEEF-3A53-3ACC28FB7799}"/>
              </a:ext>
            </a:extLst>
          </p:cNvPr>
          <p:cNvSpPr/>
          <p:nvPr/>
        </p:nvSpPr>
        <p:spPr>
          <a:xfrm>
            <a:off x="4193054" y="4813091"/>
            <a:ext cx="407624" cy="4114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8EF2E265-8E2C-061D-773A-87C7B3A13FDF}"/>
              </a:ext>
            </a:extLst>
          </p:cNvPr>
          <p:cNvSpPr/>
          <p:nvPr/>
        </p:nvSpPr>
        <p:spPr>
          <a:xfrm>
            <a:off x="4676134" y="4282832"/>
            <a:ext cx="407624" cy="4114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08165105-86B3-DB1B-A512-7E2F6F44E390}"/>
              </a:ext>
            </a:extLst>
          </p:cNvPr>
          <p:cNvSpPr/>
          <p:nvPr/>
        </p:nvSpPr>
        <p:spPr>
          <a:xfrm>
            <a:off x="4919672" y="3574769"/>
            <a:ext cx="407624" cy="41143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83C5AF23-8CB7-BF45-FDC7-B2F4B5CBF0BC}"/>
              </a:ext>
            </a:extLst>
          </p:cNvPr>
          <p:cNvSpPr/>
          <p:nvPr/>
        </p:nvSpPr>
        <p:spPr>
          <a:xfrm>
            <a:off x="4838605" y="2930867"/>
            <a:ext cx="407624" cy="4114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C991FE9C-F306-E261-8F6C-C4FDF75CDEEE}"/>
              </a:ext>
            </a:extLst>
          </p:cNvPr>
          <p:cNvSpPr/>
          <p:nvPr/>
        </p:nvSpPr>
        <p:spPr>
          <a:xfrm>
            <a:off x="4547837" y="2316141"/>
            <a:ext cx="407624" cy="4114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5DF2EDC4-0F32-DA08-40CF-F2F281DCBE9B}"/>
              </a:ext>
            </a:extLst>
          </p:cNvPr>
          <p:cNvSpPr/>
          <p:nvPr/>
        </p:nvSpPr>
        <p:spPr>
          <a:xfrm>
            <a:off x="4029979" y="1791214"/>
            <a:ext cx="407624" cy="4114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5583F6B9-CA37-B89F-D0F4-96C3D707339A}"/>
              </a:ext>
            </a:extLst>
          </p:cNvPr>
          <p:cNvSpPr/>
          <p:nvPr/>
        </p:nvSpPr>
        <p:spPr>
          <a:xfrm>
            <a:off x="2500674" y="1514615"/>
            <a:ext cx="407624" cy="4114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BF590B7E-5D2D-9702-D423-10882F7B7086}"/>
              </a:ext>
            </a:extLst>
          </p:cNvPr>
          <p:cNvSpPr/>
          <p:nvPr/>
        </p:nvSpPr>
        <p:spPr>
          <a:xfrm>
            <a:off x="1313061" y="4488551"/>
            <a:ext cx="407624" cy="4114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846C8408-F80A-16F8-F49D-92D47E2AC531}"/>
              </a:ext>
            </a:extLst>
          </p:cNvPr>
          <p:cNvSpPr/>
          <p:nvPr/>
        </p:nvSpPr>
        <p:spPr>
          <a:xfrm>
            <a:off x="3283872" y="1514615"/>
            <a:ext cx="407624" cy="4114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A2C1CA02-3C6C-908E-204A-22FE81775658}"/>
              </a:ext>
            </a:extLst>
          </p:cNvPr>
          <p:cNvSpPr/>
          <p:nvPr/>
        </p:nvSpPr>
        <p:spPr>
          <a:xfrm>
            <a:off x="1909999" y="4977319"/>
            <a:ext cx="407624" cy="4114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980CC6A3-C9CA-24B7-BC7D-02743483A6EE}"/>
              </a:ext>
            </a:extLst>
          </p:cNvPr>
          <p:cNvSpPr/>
          <p:nvPr/>
        </p:nvSpPr>
        <p:spPr>
          <a:xfrm>
            <a:off x="1805813" y="1830866"/>
            <a:ext cx="407624" cy="4114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A71932C-7BB9-1952-3EEC-5F3D596C402E}"/>
              </a:ext>
            </a:extLst>
          </p:cNvPr>
          <p:cNvSpPr/>
          <p:nvPr/>
        </p:nvSpPr>
        <p:spPr>
          <a:xfrm>
            <a:off x="3677672" y="5530510"/>
            <a:ext cx="31895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2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TW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25CAF99-052B-F741-0B7A-EDEB7D5DE6D8}"/>
              </a:ext>
            </a:extLst>
          </p:cNvPr>
          <p:cNvSpPr/>
          <p:nvPr/>
        </p:nvSpPr>
        <p:spPr>
          <a:xfrm>
            <a:off x="2748823" y="5627665"/>
            <a:ext cx="318952" cy="2638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0A0BDAC-C9B8-CAA7-957A-6DD527289B98}"/>
              </a:ext>
            </a:extLst>
          </p:cNvPr>
          <p:cNvSpPr/>
          <p:nvPr/>
        </p:nvSpPr>
        <p:spPr>
          <a:xfrm>
            <a:off x="1725477" y="5329204"/>
            <a:ext cx="417279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2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TW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1003129-9C5F-4B69-F1EC-F1090279DF61}"/>
              </a:ext>
            </a:extLst>
          </p:cNvPr>
          <p:cNvSpPr/>
          <p:nvPr/>
        </p:nvSpPr>
        <p:spPr>
          <a:xfrm>
            <a:off x="1032021" y="4770701"/>
            <a:ext cx="41276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zh-TW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5172BB2-4A34-E90D-DEFA-1ABB694D41C7}"/>
              </a:ext>
            </a:extLst>
          </p:cNvPr>
          <p:cNvSpPr/>
          <p:nvPr/>
        </p:nvSpPr>
        <p:spPr>
          <a:xfrm>
            <a:off x="686101" y="4075521"/>
            <a:ext cx="338555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TW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0B45C5E-92F5-E6DF-5BB6-19259DFB368A}"/>
              </a:ext>
            </a:extLst>
          </p:cNvPr>
          <p:cNvSpPr/>
          <p:nvPr/>
        </p:nvSpPr>
        <p:spPr>
          <a:xfrm>
            <a:off x="686101" y="2915983"/>
            <a:ext cx="338555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zh-TW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4C442D0-C37B-4096-6E09-EC783C512212}"/>
              </a:ext>
            </a:extLst>
          </p:cNvPr>
          <p:cNvSpPr/>
          <p:nvPr/>
        </p:nvSpPr>
        <p:spPr>
          <a:xfrm>
            <a:off x="1058598" y="2218929"/>
            <a:ext cx="41276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zh-TW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CE7B6334-8C80-1892-5A0C-DAF68FCE8B43}"/>
              </a:ext>
            </a:extLst>
          </p:cNvPr>
          <p:cNvSpPr/>
          <p:nvPr/>
        </p:nvSpPr>
        <p:spPr>
          <a:xfrm>
            <a:off x="1646879" y="1609405"/>
            <a:ext cx="41276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TW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38100B1-5615-8CFE-3073-B99F963A5DB7}"/>
              </a:ext>
            </a:extLst>
          </p:cNvPr>
          <p:cNvSpPr/>
          <p:nvPr/>
        </p:nvSpPr>
        <p:spPr>
          <a:xfrm rot="10800000" flipV="1">
            <a:off x="4491860" y="5163638"/>
            <a:ext cx="232564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TW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A5BA4B10-E69A-EB01-5656-881D1B643543}"/>
              </a:ext>
            </a:extLst>
          </p:cNvPr>
          <p:cNvSpPr/>
          <p:nvPr/>
        </p:nvSpPr>
        <p:spPr>
          <a:xfrm>
            <a:off x="5030552" y="4544233"/>
            <a:ext cx="23557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BBDFD305-812D-AC49-DBB7-B748C706C96D}"/>
              </a:ext>
            </a:extLst>
          </p:cNvPr>
          <p:cNvSpPr/>
          <p:nvPr/>
        </p:nvSpPr>
        <p:spPr>
          <a:xfrm>
            <a:off x="5272310" y="3698343"/>
            <a:ext cx="286009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F7F048D-53E8-7E31-9F28-36DC9EE50B96}"/>
              </a:ext>
            </a:extLst>
          </p:cNvPr>
          <p:cNvSpPr/>
          <p:nvPr/>
        </p:nvSpPr>
        <p:spPr>
          <a:xfrm>
            <a:off x="5221919" y="2922785"/>
            <a:ext cx="286009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2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F573B5A-5EDD-9B89-38AD-29CB3057CD63}"/>
              </a:ext>
            </a:extLst>
          </p:cNvPr>
          <p:cNvSpPr/>
          <p:nvPr/>
        </p:nvSpPr>
        <p:spPr>
          <a:xfrm>
            <a:off x="4826066" y="2166212"/>
            <a:ext cx="320906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637B425D-A3B9-1F3D-D86C-962A22CFD645}"/>
              </a:ext>
            </a:extLst>
          </p:cNvPr>
          <p:cNvSpPr/>
          <p:nvPr/>
        </p:nvSpPr>
        <p:spPr>
          <a:xfrm>
            <a:off x="4116698" y="1560664"/>
            <a:ext cx="320906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04E449B-83D2-D02C-90ED-E4B1C16B54E6}"/>
              </a:ext>
            </a:extLst>
          </p:cNvPr>
          <p:cNvSpPr/>
          <p:nvPr/>
        </p:nvSpPr>
        <p:spPr>
          <a:xfrm>
            <a:off x="2443541" y="1250800"/>
            <a:ext cx="41276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TW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63030B02-DF2F-DEDC-036D-B32E5721180F}"/>
              </a:ext>
            </a:extLst>
          </p:cNvPr>
          <p:cNvSpPr/>
          <p:nvPr/>
        </p:nvSpPr>
        <p:spPr>
          <a:xfrm>
            <a:off x="3341794" y="1286529"/>
            <a:ext cx="320906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177EF777-CDDF-4D63-4465-9C289FA6FCE3}"/>
              </a:ext>
            </a:extLst>
          </p:cNvPr>
          <p:cNvSpPr/>
          <p:nvPr/>
        </p:nvSpPr>
        <p:spPr>
          <a:xfrm>
            <a:off x="2493582" y="1604634"/>
            <a:ext cx="417279" cy="2198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0000</a:t>
            </a:r>
            <a:endParaRPr lang="zh-TW" alt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BBE9D261-1A59-CE95-D4FD-D73431AAD9D4}"/>
              </a:ext>
            </a:extLst>
          </p:cNvPr>
          <p:cNvSpPr/>
          <p:nvPr/>
        </p:nvSpPr>
        <p:spPr>
          <a:xfrm>
            <a:off x="963999" y="3948956"/>
            <a:ext cx="417279" cy="2198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0110</a:t>
            </a:r>
            <a:endParaRPr lang="zh-TW" alt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D3F764E-9D29-EA1F-0173-33BAD61383EA}"/>
              </a:ext>
            </a:extLst>
          </p:cNvPr>
          <p:cNvSpPr/>
          <p:nvPr/>
        </p:nvSpPr>
        <p:spPr>
          <a:xfrm>
            <a:off x="1308234" y="4588202"/>
            <a:ext cx="417279" cy="2198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0111</a:t>
            </a:r>
            <a:endParaRPr lang="zh-TW" alt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03DC3960-282E-9094-5D87-7B8661F2C829}"/>
              </a:ext>
            </a:extLst>
          </p:cNvPr>
          <p:cNvSpPr/>
          <p:nvPr/>
        </p:nvSpPr>
        <p:spPr>
          <a:xfrm>
            <a:off x="1903289" y="5082293"/>
            <a:ext cx="417279" cy="2198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1111</a:t>
            </a:r>
            <a:endParaRPr lang="zh-TW" alt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F9F03195-1739-62CA-046F-E78B5DA541FC}"/>
              </a:ext>
            </a:extLst>
          </p:cNvPr>
          <p:cNvSpPr/>
          <p:nvPr/>
        </p:nvSpPr>
        <p:spPr>
          <a:xfrm>
            <a:off x="2695242" y="5320326"/>
            <a:ext cx="417279" cy="2198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1011</a:t>
            </a:r>
            <a:endParaRPr lang="zh-TW" alt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9FF756A2-4ACA-ACF0-F776-978340CB64D2}"/>
              </a:ext>
            </a:extLst>
          </p:cNvPr>
          <p:cNvSpPr/>
          <p:nvPr/>
        </p:nvSpPr>
        <p:spPr>
          <a:xfrm>
            <a:off x="3486064" y="5261572"/>
            <a:ext cx="417279" cy="2198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0011</a:t>
            </a:r>
            <a:endParaRPr lang="zh-TW" alt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594A1AF5-E43A-3887-ADC4-421371BC7EEE}"/>
              </a:ext>
            </a:extLst>
          </p:cNvPr>
          <p:cNvSpPr/>
          <p:nvPr/>
        </p:nvSpPr>
        <p:spPr>
          <a:xfrm>
            <a:off x="4183400" y="4925921"/>
            <a:ext cx="417279" cy="2198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0001</a:t>
            </a:r>
            <a:endParaRPr lang="zh-TW" alt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21386DC9-1E89-55A7-6E68-3B04CF68B8C5}"/>
              </a:ext>
            </a:extLst>
          </p:cNvPr>
          <p:cNvSpPr/>
          <p:nvPr/>
        </p:nvSpPr>
        <p:spPr>
          <a:xfrm>
            <a:off x="4670378" y="4377495"/>
            <a:ext cx="417279" cy="2198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1001</a:t>
            </a:r>
            <a:endParaRPr lang="zh-TW" alt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A56FCE07-B0DA-3EED-DBA7-EEFC56E63D7F}"/>
              </a:ext>
            </a:extLst>
          </p:cNvPr>
          <p:cNvSpPr/>
          <p:nvPr/>
        </p:nvSpPr>
        <p:spPr>
          <a:xfrm>
            <a:off x="4916159" y="3680486"/>
            <a:ext cx="417279" cy="2198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1101</a:t>
            </a:r>
            <a:endParaRPr lang="zh-TW" alt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B415D8D2-1E5C-BCB8-0B10-084730DC03AC}"/>
              </a:ext>
            </a:extLst>
          </p:cNvPr>
          <p:cNvSpPr/>
          <p:nvPr/>
        </p:nvSpPr>
        <p:spPr>
          <a:xfrm>
            <a:off x="4848843" y="3035903"/>
            <a:ext cx="417279" cy="2198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0101</a:t>
            </a:r>
            <a:endParaRPr lang="zh-TW" alt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DC9B0E34-460F-DB94-311E-E27B9910FC6D}"/>
              </a:ext>
            </a:extLst>
          </p:cNvPr>
          <p:cNvSpPr/>
          <p:nvPr/>
        </p:nvSpPr>
        <p:spPr>
          <a:xfrm>
            <a:off x="4551901" y="2416633"/>
            <a:ext cx="417279" cy="2198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0100</a:t>
            </a:r>
            <a:endParaRPr lang="zh-TW" alt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2C9E6C2D-5612-7B15-44C4-C810FD320F8A}"/>
              </a:ext>
            </a:extLst>
          </p:cNvPr>
          <p:cNvSpPr/>
          <p:nvPr/>
        </p:nvSpPr>
        <p:spPr>
          <a:xfrm>
            <a:off x="4029979" y="1887306"/>
            <a:ext cx="417279" cy="2198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1100</a:t>
            </a:r>
            <a:endParaRPr lang="zh-TW" alt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C9B11CB5-E3CB-6E92-D50E-C90743F5576D}"/>
              </a:ext>
            </a:extLst>
          </p:cNvPr>
          <p:cNvSpPr/>
          <p:nvPr/>
        </p:nvSpPr>
        <p:spPr>
          <a:xfrm>
            <a:off x="3283872" y="1604634"/>
            <a:ext cx="417279" cy="2198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1000</a:t>
            </a:r>
            <a:endParaRPr lang="zh-TW" alt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0C12D003-BFFD-9028-C0D2-779AE99FDC58}"/>
              </a:ext>
            </a:extLst>
          </p:cNvPr>
          <p:cNvSpPr/>
          <p:nvPr/>
        </p:nvSpPr>
        <p:spPr>
          <a:xfrm>
            <a:off x="974374" y="3120789"/>
            <a:ext cx="417279" cy="2198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1110</a:t>
            </a:r>
            <a:endParaRPr lang="zh-TW" alt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189A96D-FA88-61F1-2989-5F0206A8F128}"/>
              </a:ext>
            </a:extLst>
          </p:cNvPr>
          <p:cNvSpPr/>
          <p:nvPr/>
        </p:nvSpPr>
        <p:spPr>
          <a:xfrm>
            <a:off x="1289970" y="2487844"/>
            <a:ext cx="417279" cy="2198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1010</a:t>
            </a:r>
            <a:endParaRPr lang="zh-TW" alt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43103FA8-1021-E70A-30E6-1ADEF0F74F86}"/>
              </a:ext>
            </a:extLst>
          </p:cNvPr>
          <p:cNvSpPr/>
          <p:nvPr/>
        </p:nvSpPr>
        <p:spPr>
          <a:xfrm>
            <a:off x="1800985" y="1941255"/>
            <a:ext cx="417279" cy="2198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0010</a:t>
            </a:r>
            <a:endParaRPr lang="zh-TW" alt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6217C1F5-5193-FEFE-DDBC-F515CA77812E}"/>
              </a:ext>
            </a:extLst>
          </p:cNvPr>
          <p:cNvCxnSpPr>
            <a:cxnSpLocks/>
            <a:stCxn id="30" idx="4"/>
            <a:endCxn id="24" idx="1"/>
          </p:cNvCxnSpPr>
          <p:nvPr/>
        </p:nvCxnSpPr>
        <p:spPr>
          <a:xfrm>
            <a:off x="2704485" y="1926053"/>
            <a:ext cx="1548264" cy="29472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95B4479D-80CB-7F9B-313D-A78A90BD063B}"/>
              </a:ext>
            </a:extLst>
          </p:cNvPr>
          <p:cNvCxnSpPr>
            <a:cxnSpLocks/>
            <a:stCxn id="34" idx="5"/>
            <a:endCxn id="23" idx="0"/>
          </p:cNvCxnSpPr>
          <p:nvPr/>
        </p:nvCxnSpPr>
        <p:spPr>
          <a:xfrm>
            <a:off x="2153741" y="2182050"/>
            <a:ext cx="1545915" cy="29779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7E5F27B6-AEC3-A3E2-2429-D24FA7135FFC}"/>
              </a:ext>
            </a:extLst>
          </p:cNvPr>
          <p:cNvCxnSpPr>
            <a:cxnSpLocks/>
            <a:stCxn id="30" idx="5"/>
            <a:endCxn id="61" idx="1"/>
          </p:cNvCxnSpPr>
          <p:nvPr/>
        </p:nvCxnSpPr>
        <p:spPr>
          <a:xfrm>
            <a:off x="2848603" y="1865799"/>
            <a:ext cx="1703298" cy="6607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56473C5C-B36F-C6D2-403D-41296C2DA517}"/>
              </a:ext>
            </a:extLst>
          </p:cNvPr>
          <p:cNvCxnSpPr>
            <a:cxnSpLocks/>
            <a:stCxn id="34" idx="4"/>
            <a:endCxn id="19" idx="7"/>
          </p:cNvCxnSpPr>
          <p:nvPr/>
        </p:nvCxnSpPr>
        <p:spPr>
          <a:xfrm flipH="1">
            <a:off x="1329352" y="2242304"/>
            <a:ext cx="680272" cy="16890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1359D54F-D795-DE08-14A2-4CC7FBA64BE0}"/>
              </a:ext>
            </a:extLst>
          </p:cNvPr>
          <p:cNvCxnSpPr>
            <a:cxnSpLocks/>
            <a:stCxn id="21" idx="5"/>
            <a:endCxn id="22" idx="0"/>
          </p:cNvCxnSpPr>
          <p:nvPr/>
        </p:nvCxnSpPr>
        <p:spPr>
          <a:xfrm>
            <a:off x="1646926" y="2725395"/>
            <a:ext cx="1262695" cy="24991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8E8E4DDE-E0A7-E842-5899-99FACEEE2563}"/>
              </a:ext>
            </a:extLst>
          </p:cNvPr>
          <p:cNvCxnSpPr>
            <a:cxnSpLocks/>
            <a:stCxn id="32" idx="4"/>
            <a:endCxn id="25" idx="1"/>
          </p:cNvCxnSpPr>
          <p:nvPr/>
        </p:nvCxnSpPr>
        <p:spPr>
          <a:xfrm>
            <a:off x="3487683" y="1926053"/>
            <a:ext cx="1248145" cy="24170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C4F941EF-B01B-CEEE-80DB-2BAFFFECCC06}"/>
              </a:ext>
            </a:extLst>
          </p:cNvPr>
          <p:cNvCxnSpPr>
            <a:cxnSpLocks/>
            <a:stCxn id="29" idx="4"/>
            <a:endCxn id="26" idx="1"/>
          </p:cNvCxnSpPr>
          <p:nvPr/>
        </p:nvCxnSpPr>
        <p:spPr>
          <a:xfrm>
            <a:off x="4233790" y="2202652"/>
            <a:ext cx="745576" cy="14323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線接點 73">
            <a:extLst>
              <a:ext uri="{FF2B5EF4-FFF2-40B4-BE49-F238E27FC236}">
                <a16:creationId xmlns:a16="http://schemas.microsoft.com/office/drawing/2014/main" id="{2314E022-33C4-52AC-A395-71BB5AE71452}"/>
              </a:ext>
            </a:extLst>
          </p:cNvPr>
          <p:cNvCxnSpPr>
            <a:cxnSpLocks/>
            <a:stCxn id="20" idx="5"/>
            <a:endCxn id="33" idx="0"/>
          </p:cNvCxnSpPr>
          <p:nvPr/>
        </p:nvCxnSpPr>
        <p:spPr>
          <a:xfrm>
            <a:off x="1329352" y="3360284"/>
            <a:ext cx="784459" cy="16170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925B8CF6-A078-FBBF-E627-1322FC9C9DE2}"/>
              </a:ext>
            </a:extLst>
          </p:cNvPr>
          <p:cNvCxnSpPr>
            <a:cxnSpLocks/>
            <a:stCxn id="19" idx="7"/>
            <a:endCxn id="61" idx="1"/>
          </p:cNvCxnSpPr>
          <p:nvPr/>
        </p:nvCxnSpPr>
        <p:spPr>
          <a:xfrm flipV="1">
            <a:off x="1329353" y="2526556"/>
            <a:ext cx="3222548" cy="140475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線接點 75">
            <a:extLst>
              <a:ext uri="{FF2B5EF4-FFF2-40B4-BE49-F238E27FC236}">
                <a16:creationId xmlns:a16="http://schemas.microsoft.com/office/drawing/2014/main" id="{7D21455D-61BF-95F9-41FB-7341D35CCD60}"/>
              </a:ext>
            </a:extLst>
          </p:cNvPr>
          <p:cNvCxnSpPr>
            <a:cxnSpLocks/>
            <a:stCxn id="31" idx="6"/>
            <a:endCxn id="27" idx="3"/>
          </p:cNvCxnSpPr>
          <p:nvPr/>
        </p:nvCxnSpPr>
        <p:spPr>
          <a:xfrm flipV="1">
            <a:off x="1720684" y="3282051"/>
            <a:ext cx="3177615" cy="141221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66C18031-CDE7-938D-2D58-33B1991D7DC2}"/>
              </a:ext>
            </a:extLst>
          </p:cNvPr>
          <p:cNvCxnSpPr>
            <a:cxnSpLocks/>
            <a:stCxn id="33" idx="7"/>
            <a:endCxn id="59" idx="1"/>
          </p:cNvCxnSpPr>
          <p:nvPr/>
        </p:nvCxnSpPr>
        <p:spPr>
          <a:xfrm flipV="1">
            <a:off x="2257928" y="3790409"/>
            <a:ext cx="2658230" cy="12471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6BC88EDB-5AF1-4F9A-AC24-12CBEA133C68}"/>
              </a:ext>
            </a:extLst>
          </p:cNvPr>
          <p:cNvCxnSpPr>
            <a:cxnSpLocks/>
            <a:stCxn id="22" idx="7"/>
            <a:endCxn id="25" idx="2"/>
          </p:cNvCxnSpPr>
          <p:nvPr/>
        </p:nvCxnSpPr>
        <p:spPr>
          <a:xfrm flipV="1">
            <a:off x="3053738" y="4488551"/>
            <a:ext cx="1622395" cy="7962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83739B8B-6F7D-D2A5-3C83-3B3C143B09D2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1395716" y="1997229"/>
            <a:ext cx="2634262" cy="11766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711DC691-8E42-15E1-0928-74BCF9DD3014}"/>
              </a:ext>
            </a:extLst>
          </p:cNvPr>
          <p:cNvCxnSpPr>
            <a:cxnSpLocks/>
            <a:stCxn id="65" idx="3"/>
            <a:endCxn id="32" idx="3"/>
          </p:cNvCxnSpPr>
          <p:nvPr/>
        </p:nvCxnSpPr>
        <p:spPr>
          <a:xfrm flipV="1">
            <a:off x="1707248" y="1865799"/>
            <a:ext cx="1636318" cy="7319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線接點 80">
            <a:extLst>
              <a:ext uri="{FF2B5EF4-FFF2-40B4-BE49-F238E27FC236}">
                <a16:creationId xmlns:a16="http://schemas.microsoft.com/office/drawing/2014/main" id="{04F56B3B-2A0F-8A8C-7E4B-128092C12BAA}"/>
              </a:ext>
            </a:extLst>
          </p:cNvPr>
          <p:cNvCxnSpPr>
            <a:cxnSpLocks/>
            <a:stCxn id="24" idx="1"/>
            <a:endCxn id="27" idx="3"/>
          </p:cNvCxnSpPr>
          <p:nvPr/>
        </p:nvCxnSpPr>
        <p:spPr>
          <a:xfrm flipV="1">
            <a:off x="4252749" y="3282051"/>
            <a:ext cx="645550" cy="159129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接點 81">
            <a:extLst>
              <a:ext uri="{FF2B5EF4-FFF2-40B4-BE49-F238E27FC236}">
                <a16:creationId xmlns:a16="http://schemas.microsoft.com/office/drawing/2014/main" id="{0159921F-3D57-6A69-43CE-461BAB473993}"/>
              </a:ext>
            </a:extLst>
          </p:cNvPr>
          <p:cNvCxnSpPr>
            <a:cxnSpLocks/>
            <a:stCxn id="23" idx="0"/>
            <a:endCxn id="53" idx="3"/>
          </p:cNvCxnSpPr>
          <p:nvPr/>
        </p:nvCxnSpPr>
        <p:spPr>
          <a:xfrm flipH="1" flipV="1">
            <a:off x="1725512" y="4698125"/>
            <a:ext cx="1974144" cy="4618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矩形 82">
            <a:extLst>
              <a:ext uri="{FF2B5EF4-FFF2-40B4-BE49-F238E27FC236}">
                <a16:creationId xmlns:a16="http://schemas.microsoft.com/office/drawing/2014/main" id="{20DA2AC2-4B13-5237-3C30-189A0F4CBB07}"/>
              </a:ext>
            </a:extLst>
          </p:cNvPr>
          <p:cNvSpPr/>
          <p:nvPr/>
        </p:nvSpPr>
        <p:spPr>
          <a:xfrm>
            <a:off x="3138065" y="1188076"/>
            <a:ext cx="718773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Fault-Free</a:t>
            </a:r>
            <a:endParaRPr lang="zh-TW" altLang="en-US" sz="9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E04CDA83-F254-F7C8-A481-AE989B8CA9D9}"/>
              </a:ext>
            </a:extLst>
          </p:cNvPr>
          <p:cNvSpPr/>
          <p:nvPr/>
        </p:nvSpPr>
        <p:spPr>
          <a:xfrm>
            <a:off x="3888645" y="1449551"/>
            <a:ext cx="718773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Fault-Free</a:t>
            </a:r>
            <a:endParaRPr lang="zh-TW" altLang="en-US" sz="9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357F2B87-54EA-7294-C8B3-00AB42A0AD43}"/>
              </a:ext>
            </a:extLst>
          </p:cNvPr>
          <p:cNvSpPr/>
          <p:nvPr/>
        </p:nvSpPr>
        <p:spPr>
          <a:xfrm>
            <a:off x="4625016" y="2034822"/>
            <a:ext cx="718773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Fault-Free</a:t>
            </a:r>
            <a:endParaRPr lang="zh-TW" altLang="en-US" sz="9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5D0D44A0-6376-3CD1-D0A5-BB505230BDE7}"/>
              </a:ext>
            </a:extLst>
          </p:cNvPr>
          <p:cNvSpPr/>
          <p:nvPr/>
        </p:nvSpPr>
        <p:spPr>
          <a:xfrm>
            <a:off x="5010749" y="2786624"/>
            <a:ext cx="718773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Fault-Free</a:t>
            </a:r>
            <a:endParaRPr lang="zh-TW" altLang="en-US" sz="9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AD8AE425-ABCF-1803-68B1-A2A7AB0797BA}"/>
              </a:ext>
            </a:extLst>
          </p:cNvPr>
          <p:cNvSpPr/>
          <p:nvPr/>
        </p:nvSpPr>
        <p:spPr>
          <a:xfrm>
            <a:off x="4808715" y="4738825"/>
            <a:ext cx="718773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Fault-Free</a:t>
            </a:r>
            <a:endParaRPr lang="zh-TW" altLang="en-US" sz="9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3FC66127-E068-708B-BE0F-C6D7979063E1}"/>
              </a:ext>
            </a:extLst>
          </p:cNvPr>
          <p:cNvSpPr/>
          <p:nvPr/>
        </p:nvSpPr>
        <p:spPr>
          <a:xfrm>
            <a:off x="3486064" y="5714470"/>
            <a:ext cx="718773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</a:t>
            </a:r>
            <a:endParaRPr lang="zh-TW" altLang="en-US" sz="900" b="0" cap="none" spc="0" dirty="0">
              <a:ln w="0"/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7DACF26-B943-64AB-747A-10029B29B03B}"/>
              </a:ext>
            </a:extLst>
          </p:cNvPr>
          <p:cNvSpPr/>
          <p:nvPr/>
        </p:nvSpPr>
        <p:spPr>
          <a:xfrm>
            <a:off x="2525407" y="5827382"/>
            <a:ext cx="718773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</a:t>
            </a:r>
            <a:endParaRPr lang="zh-TW" altLang="en-US" sz="900" b="0" cap="none" spc="0" dirty="0">
              <a:ln w="0"/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50557F53-A42B-7783-A5AA-F92657505F1F}"/>
              </a:ext>
            </a:extLst>
          </p:cNvPr>
          <p:cNvSpPr/>
          <p:nvPr/>
        </p:nvSpPr>
        <p:spPr>
          <a:xfrm>
            <a:off x="860904" y="4985388"/>
            <a:ext cx="718773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Fault-Free</a:t>
            </a:r>
            <a:endParaRPr lang="zh-TW" altLang="en-US" sz="9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4CDEC6D3-D70F-9177-E63F-74C2B06E90B9}"/>
              </a:ext>
            </a:extLst>
          </p:cNvPr>
          <p:cNvSpPr/>
          <p:nvPr/>
        </p:nvSpPr>
        <p:spPr>
          <a:xfrm>
            <a:off x="495991" y="2775264"/>
            <a:ext cx="718773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Fault-Free</a:t>
            </a:r>
            <a:endParaRPr lang="zh-TW" altLang="en-US" sz="9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C3D617E0-0987-CBFD-623F-626D527C667B}"/>
              </a:ext>
            </a:extLst>
          </p:cNvPr>
          <p:cNvSpPr/>
          <p:nvPr/>
        </p:nvSpPr>
        <p:spPr>
          <a:xfrm>
            <a:off x="1507796" y="1484164"/>
            <a:ext cx="718773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Fault-Free</a:t>
            </a:r>
            <a:endParaRPr lang="zh-TW" altLang="en-US" sz="9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EC6608A6-499B-E1F8-0CF1-339C436F8D18}"/>
              </a:ext>
            </a:extLst>
          </p:cNvPr>
          <p:cNvSpPr/>
          <p:nvPr/>
        </p:nvSpPr>
        <p:spPr>
          <a:xfrm>
            <a:off x="911168" y="2054401"/>
            <a:ext cx="718773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Faulty</a:t>
            </a:r>
            <a:endParaRPr lang="zh-TW" altLang="en-US" sz="9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31EEC116-84D1-AC22-2282-C33D0C33DA45}"/>
              </a:ext>
            </a:extLst>
          </p:cNvPr>
          <p:cNvSpPr/>
          <p:nvPr/>
        </p:nvSpPr>
        <p:spPr>
          <a:xfrm>
            <a:off x="1574188" y="5536704"/>
            <a:ext cx="718773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Fault-Free</a:t>
            </a:r>
            <a:endParaRPr lang="zh-TW" altLang="en-US" sz="9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335D1B62-B45D-DC26-BF58-AD3998786264}"/>
              </a:ext>
            </a:extLst>
          </p:cNvPr>
          <p:cNvSpPr/>
          <p:nvPr/>
        </p:nvSpPr>
        <p:spPr>
          <a:xfrm>
            <a:off x="445702" y="3930219"/>
            <a:ext cx="718773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Faulty</a:t>
            </a:r>
            <a:endParaRPr lang="zh-TW" altLang="en-US" sz="9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CA49DD1-622F-46F7-EE6D-486E7157CE80}"/>
              </a:ext>
            </a:extLst>
          </p:cNvPr>
          <p:cNvSpPr/>
          <p:nvPr/>
        </p:nvSpPr>
        <p:spPr>
          <a:xfrm>
            <a:off x="4285753" y="5329204"/>
            <a:ext cx="718773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Fault-Free</a:t>
            </a:r>
            <a:endParaRPr lang="zh-TW" altLang="en-US" sz="9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手繪多邊形: 圖案 98">
            <a:extLst>
              <a:ext uri="{FF2B5EF4-FFF2-40B4-BE49-F238E27FC236}">
                <a16:creationId xmlns:a16="http://schemas.microsoft.com/office/drawing/2014/main" id="{0BFAC1A6-3D46-25FA-F9BA-F889D84ABB36}"/>
              </a:ext>
            </a:extLst>
          </p:cNvPr>
          <p:cNvSpPr/>
          <p:nvPr/>
        </p:nvSpPr>
        <p:spPr>
          <a:xfrm>
            <a:off x="4533900" y="4657725"/>
            <a:ext cx="200025" cy="200025"/>
          </a:xfrm>
          <a:custGeom>
            <a:avLst/>
            <a:gdLst>
              <a:gd name="connsiteX0" fmla="*/ 200025 w 200025"/>
              <a:gd name="connsiteY0" fmla="*/ 0 h 200025"/>
              <a:gd name="connsiteX1" fmla="*/ 0 w 200025"/>
              <a:gd name="connsiteY1" fmla="*/ 200025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025" h="200025">
                <a:moveTo>
                  <a:pt x="200025" y="0"/>
                </a:moveTo>
                <a:lnTo>
                  <a:pt x="0" y="200025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手繪多邊形: 圖案 100">
            <a:extLst>
              <a:ext uri="{FF2B5EF4-FFF2-40B4-BE49-F238E27FC236}">
                <a16:creationId xmlns:a16="http://schemas.microsoft.com/office/drawing/2014/main" id="{63E756BF-AFDA-70B7-BCD0-964CF5B83112}"/>
              </a:ext>
            </a:extLst>
          </p:cNvPr>
          <p:cNvSpPr/>
          <p:nvPr/>
        </p:nvSpPr>
        <p:spPr>
          <a:xfrm>
            <a:off x="3895725" y="5133975"/>
            <a:ext cx="323850" cy="161925"/>
          </a:xfrm>
          <a:custGeom>
            <a:avLst/>
            <a:gdLst>
              <a:gd name="connsiteX0" fmla="*/ 0 w 323850"/>
              <a:gd name="connsiteY0" fmla="*/ 161925 h 161925"/>
              <a:gd name="connsiteX1" fmla="*/ 323850 w 323850"/>
              <a:gd name="connsiteY1" fmla="*/ 0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 h="161925">
                <a:moveTo>
                  <a:pt x="0" y="161925"/>
                </a:moveTo>
                <a:lnTo>
                  <a:pt x="323850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2" name="直線單箭頭接點 101">
            <a:extLst>
              <a:ext uri="{FF2B5EF4-FFF2-40B4-BE49-F238E27FC236}">
                <a16:creationId xmlns:a16="http://schemas.microsoft.com/office/drawing/2014/main" id="{C21A228C-CDB2-694C-2623-4D1E3FDC4662}"/>
              </a:ext>
            </a:extLst>
          </p:cNvPr>
          <p:cNvCxnSpPr>
            <a:cxnSpLocks/>
          </p:cNvCxnSpPr>
          <p:nvPr/>
        </p:nvCxnSpPr>
        <p:spPr>
          <a:xfrm>
            <a:off x="5857966" y="3538426"/>
            <a:ext cx="4760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矩形 102">
            <a:extLst>
              <a:ext uri="{FF2B5EF4-FFF2-40B4-BE49-F238E27FC236}">
                <a16:creationId xmlns:a16="http://schemas.microsoft.com/office/drawing/2014/main" id="{B184103F-E31B-5810-7DE7-FE97A5394DE2}"/>
              </a:ext>
            </a:extLst>
          </p:cNvPr>
          <p:cNvSpPr/>
          <p:nvPr/>
        </p:nvSpPr>
        <p:spPr>
          <a:xfrm>
            <a:off x="5153941" y="3538426"/>
            <a:ext cx="718773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Faulty</a:t>
            </a:r>
            <a:endParaRPr lang="zh-TW" altLang="en-US" sz="9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F8285E7-0719-D8C6-7A01-3C5018C466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491" y="1747904"/>
            <a:ext cx="3249391" cy="344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255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1DAA621-BF9A-4311-44C3-E4B68083B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476" y="2614811"/>
            <a:ext cx="1465823" cy="156977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8FAD077-FFE1-F48C-BA8A-CE5E9BAD7DFC}"/>
              </a:ext>
            </a:extLst>
          </p:cNvPr>
          <p:cNvSpPr txBox="1"/>
          <p:nvPr/>
        </p:nvSpPr>
        <p:spPr>
          <a:xfrm>
            <a:off x="416316" y="458519"/>
            <a:ext cx="62919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KRAD_</a:t>
            </a:r>
            <a:r>
              <a:rPr lang="en-US" altLang="zh-TW" sz="3200" b="1" kern="100" spc="2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Sequence</a:t>
            </a:r>
            <a:r>
              <a:rPr lang="en-US" altLang="zh-TW" sz="3200" b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Analysis</a:t>
            </a:r>
            <a:r>
              <a:rPr lang="en-US" altLang="zh-TW" sz="32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(Node 9)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3D272E-2572-2FE6-4DA1-75EC1D39F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42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9CA8F4A-8A23-DE63-41BB-726B1D72042B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文獻探討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D70E62CF-A1FF-8588-92B7-0F758D7DA6E8}"/>
              </a:ext>
            </a:extLst>
          </p:cNvPr>
          <p:cNvSpPr/>
          <p:nvPr/>
        </p:nvSpPr>
        <p:spPr>
          <a:xfrm>
            <a:off x="1164425" y="1692572"/>
            <a:ext cx="3925091" cy="376745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A80255F6-D03C-0AF5-534C-F652760958F6}"/>
              </a:ext>
            </a:extLst>
          </p:cNvPr>
          <p:cNvSpPr/>
          <p:nvPr/>
        </p:nvSpPr>
        <p:spPr>
          <a:xfrm>
            <a:off x="981424" y="3871053"/>
            <a:ext cx="407624" cy="41143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491BA8A9-411A-1E8A-3EF9-5EFA04D51A96}"/>
              </a:ext>
            </a:extLst>
          </p:cNvPr>
          <p:cNvSpPr/>
          <p:nvPr/>
        </p:nvSpPr>
        <p:spPr>
          <a:xfrm>
            <a:off x="981424" y="3009100"/>
            <a:ext cx="407624" cy="4114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C660E69D-22CB-6D8C-074D-0A9CF67F52EF}"/>
              </a:ext>
            </a:extLst>
          </p:cNvPr>
          <p:cNvSpPr/>
          <p:nvPr/>
        </p:nvSpPr>
        <p:spPr>
          <a:xfrm>
            <a:off x="1298998" y="2374211"/>
            <a:ext cx="407624" cy="41143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D133A644-18E7-D5A3-C749-52959CFA9F8A}"/>
              </a:ext>
            </a:extLst>
          </p:cNvPr>
          <p:cNvSpPr/>
          <p:nvPr/>
        </p:nvSpPr>
        <p:spPr>
          <a:xfrm>
            <a:off x="2705810" y="5224529"/>
            <a:ext cx="407624" cy="4114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1462E594-B64A-9732-2848-4FD244E7CA94}"/>
              </a:ext>
            </a:extLst>
          </p:cNvPr>
          <p:cNvSpPr/>
          <p:nvPr/>
        </p:nvSpPr>
        <p:spPr>
          <a:xfrm>
            <a:off x="3495844" y="5159998"/>
            <a:ext cx="407624" cy="41143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2A2E5055-4348-5152-3B80-E8B26CD774BD}"/>
              </a:ext>
            </a:extLst>
          </p:cNvPr>
          <p:cNvSpPr/>
          <p:nvPr/>
        </p:nvSpPr>
        <p:spPr>
          <a:xfrm>
            <a:off x="4193054" y="4813091"/>
            <a:ext cx="407624" cy="4114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BE72A1C8-944C-0DFA-2009-C22CB7B81C8C}"/>
              </a:ext>
            </a:extLst>
          </p:cNvPr>
          <p:cNvSpPr/>
          <p:nvPr/>
        </p:nvSpPr>
        <p:spPr>
          <a:xfrm>
            <a:off x="4676134" y="4282832"/>
            <a:ext cx="407624" cy="4114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3CD8B685-127D-B758-CDDF-D4B941792F32}"/>
              </a:ext>
            </a:extLst>
          </p:cNvPr>
          <p:cNvSpPr/>
          <p:nvPr/>
        </p:nvSpPr>
        <p:spPr>
          <a:xfrm>
            <a:off x="4919672" y="3574769"/>
            <a:ext cx="407624" cy="41143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F1B4DB41-808C-918F-647E-B93D72641A32}"/>
              </a:ext>
            </a:extLst>
          </p:cNvPr>
          <p:cNvSpPr/>
          <p:nvPr/>
        </p:nvSpPr>
        <p:spPr>
          <a:xfrm>
            <a:off x="4838605" y="2930867"/>
            <a:ext cx="407624" cy="4114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95A38B79-C011-F2E0-9278-AD17860EA2B7}"/>
              </a:ext>
            </a:extLst>
          </p:cNvPr>
          <p:cNvSpPr/>
          <p:nvPr/>
        </p:nvSpPr>
        <p:spPr>
          <a:xfrm>
            <a:off x="4547837" y="2316141"/>
            <a:ext cx="407624" cy="4114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F227A72E-2691-3EC0-9BEE-4CE9B595ADE5}"/>
              </a:ext>
            </a:extLst>
          </p:cNvPr>
          <p:cNvSpPr/>
          <p:nvPr/>
        </p:nvSpPr>
        <p:spPr>
          <a:xfrm>
            <a:off x="4029979" y="1791214"/>
            <a:ext cx="407624" cy="4114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B43F3C1D-F333-E540-EE41-E723B17B02A1}"/>
              </a:ext>
            </a:extLst>
          </p:cNvPr>
          <p:cNvSpPr/>
          <p:nvPr/>
        </p:nvSpPr>
        <p:spPr>
          <a:xfrm>
            <a:off x="2500674" y="1514615"/>
            <a:ext cx="407624" cy="4114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662163B3-090D-ACEC-AEF7-B124B19E506C}"/>
              </a:ext>
            </a:extLst>
          </p:cNvPr>
          <p:cNvSpPr/>
          <p:nvPr/>
        </p:nvSpPr>
        <p:spPr>
          <a:xfrm>
            <a:off x="1313061" y="4488551"/>
            <a:ext cx="407624" cy="4114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0C012B69-0986-C5DD-9F86-0B1A3F45931D}"/>
              </a:ext>
            </a:extLst>
          </p:cNvPr>
          <p:cNvSpPr/>
          <p:nvPr/>
        </p:nvSpPr>
        <p:spPr>
          <a:xfrm>
            <a:off x="3283872" y="1514615"/>
            <a:ext cx="407624" cy="4114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15A69237-1D75-8112-2A7A-36C2C01B93B8}"/>
              </a:ext>
            </a:extLst>
          </p:cNvPr>
          <p:cNvSpPr/>
          <p:nvPr/>
        </p:nvSpPr>
        <p:spPr>
          <a:xfrm>
            <a:off x="1909999" y="4977319"/>
            <a:ext cx="407624" cy="4114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A6772F1D-1E35-6351-CB24-C40775B91423}"/>
              </a:ext>
            </a:extLst>
          </p:cNvPr>
          <p:cNvSpPr/>
          <p:nvPr/>
        </p:nvSpPr>
        <p:spPr>
          <a:xfrm>
            <a:off x="1805813" y="1830866"/>
            <a:ext cx="407624" cy="4114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FCC47D2-D0AF-C97A-634B-EC99CACBB813}"/>
              </a:ext>
            </a:extLst>
          </p:cNvPr>
          <p:cNvSpPr/>
          <p:nvPr/>
        </p:nvSpPr>
        <p:spPr>
          <a:xfrm>
            <a:off x="3677672" y="5530510"/>
            <a:ext cx="31895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2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TW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6D5C052-D558-7750-7023-C76D1FB5EE1A}"/>
              </a:ext>
            </a:extLst>
          </p:cNvPr>
          <p:cNvSpPr/>
          <p:nvPr/>
        </p:nvSpPr>
        <p:spPr>
          <a:xfrm>
            <a:off x="2748823" y="5627665"/>
            <a:ext cx="318952" cy="2638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6231B26-38BA-080F-C475-34313636A4B7}"/>
              </a:ext>
            </a:extLst>
          </p:cNvPr>
          <p:cNvSpPr/>
          <p:nvPr/>
        </p:nvSpPr>
        <p:spPr>
          <a:xfrm>
            <a:off x="1725477" y="5329204"/>
            <a:ext cx="417279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2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TW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D27D4FB-BD32-DA65-3E66-83C86BC481A4}"/>
              </a:ext>
            </a:extLst>
          </p:cNvPr>
          <p:cNvSpPr/>
          <p:nvPr/>
        </p:nvSpPr>
        <p:spPr>
          <a:xfrm>
            <a:off x="1032021" y="4770701"/>
            <a:ext cx="41276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zh-TW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1D5EB44-FED3-83B0-BE3A-7FC9ADBEC930}"/>
              </a:ext>
            </a:extLst>
          </p:cNvPr>
          <p:cNvSpPr/>
          <p:nvPr/>
        </p:nvSpPr>
        <p:spPr>
          <a:xfrm>
            <a:off x="686101" y="4075521"/>
            <a:ext cx="338555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TW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7FF24A0-258A-C67D-D94F-EE9AE4F62AC8}"/>
              </a:ext>
            </a:extLst>
          </p:cNvPr>
          <p:cNvSpPr/>
          <p:nvPr/>
        </p:nvSpPr>
        <p:spPr>
          <a:xfrm>
            <a:off x="686101" y="2915983"/>
            <a:ext cx="338555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zh-TW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B36ABFD-ACD5-3E7D-237D-642568B82C87}"/>
              </a:ext>
            </a:extLst>
          </p:cNvPr>
          <p:cNvSpPr/>
          <p:nvPr/>
        </p:nvSpPr>
        <p:spPr>
          <a:xfrm>
            <a:off x="1058598" y="2218929"/>
            <a:ext cx="41276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zh-TW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0F77863C-A174-6BE0-2C2D-04AD5CF38316}"/>
              </a:ext>
            </a:extLst>
          </p:cNvPr>
          <p:cNvSpPr/>
          <p:nvPr/>
        </p:nvSpPr>
        <p:spPr>
          <a:xfrm>
            <a:off x="1646879" y="1609405"/>
            <a:ext cx="41276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TW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C59F675-34A0-136C-7623-17092E5C40DF}"/>
              </a:ext>
            </a:extLst>
          </p:cNvPr>
          <p:cNvSpPr/>
          <p:nvPr/>
        </p:nvSpPr>
        <p:spPr>
          <a:xfrm rot="10800000" flipV="1">
            <a:off x="4491860" y="5163638"/>
            <a:ext cx="232564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TW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840288D-4686-CA5E-0593-BB8F864FEC68}"/>
              </a:ext>
            </a:extLst>
          </p:cNvPr>
          <p:cNvSpPr/>
          <p:nvPr/>
        </p:nvSpPr>
        <p:spPr>
          <a:xfrm>
            <a:off x="5030552" y="4544233"/>
            <a:ext cx="23557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E6CB71A-D836-4DC2-64DD-D833A33D8569}"/>
              </a:ext>
            </a:extLst>
          </p:cNvPr>
          <p:cNvSpPr/>
          <p:nvPr/>
        </p:nvSpPr>
        <p:spPr>
          <a:xfrm>
            <a:off x="5272310" y="3698343"/>
            <a:ext cx="286009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E04D5C58-B138-D788-F3FF-E3D86B6306A6}"/>
              </a:ext>
            </a:extLst>
          </p:cNvPr>
          <p:cNvSpPr/>
          <p:nvPr/>
        </p:nvSpPr>
        <p:spPr>
          <a:xfrm>
            <a:off x="5221919" y="2922785"/>
            <a:ext cx="286009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2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18644584-22BA-5B35-2C9F-0211161E5D02}"/>
              </a:ext>
            </a:extLst>
          </p:cNvPr>
          <p:cNvSpPr/>
          <p:nvPr/>
        </p:nvSpPr>
        <p:spPr>
          <a:xfrm>
            <a:off x="4826066" y="2166212"/>
            <a:ext cx="320906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03F02497-E1B7-767C-74EB-5C2A891C1E09}"/>
              </a:ext>
            </a:extLst>
          </p:cNvPr>
          <p:cNvSpPr/>
          <p:nvPr/>
        </p:nvSpPr>
        <p:spPr>
          <a:xfrm>
            <a:off x="4116698" y="1560664"/>
            <a:ext cx="320906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70E0E557-5F2A-D9E2-2D2E-307E899DF2A5}"/>
              </a:ext>
            </a:extLst>
          </p:cNvPr>
          <p:cNvSpPr/>
          <p:nvPr/>
        </p:nvSpPr>
        <p:spPr>
          <a:xfrm>
            <a:off x="2443541" y="1250800"/>
            <a:ext cx="41276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TW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DC84B5AB-E343-9FB5-2CB5-869AD476BBEB}"/>
              </a:ext>
            </a:extLst>
          </p:cNvPr>
          <p:cNvSpPr/>
          <p:nvPr/>
        </p:nvSpPr>
        <p:spPr>
          <a:xfrm>
            <a:off x="3341794" y="1286529"/>
            <a:ext cx="320906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03F62F0D-5976-CE68-1833-592672FFF3A8}"/>
              </a:ext>
            </a:extLst>
          </p:cNvPr>
          <p:cNvSpPr/>
          <p:nvPr/>
        </p:nvSpPr>
        <p:spPr>
          <a:xfrm>
            <a:off x="2493582" y="1604634"/>
            <a:ext cx="417279" cy="2198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0000</a:t>
            </a:r>
            <a:endParaRPr lang="zh-TW" alt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5D79F16-A7C1-300F-1357-89F84A5B9119}"/>
              </a:ext>
            </a:extLst>
          </p:cNvPr>
          <p:cNvSpPr/>
          <p:nvPr/>
        </p:nvSpPr>
        <p:spPr>
          <a:xfrm>
            <a:off x="963999" y="3948956"/>
            <a:ext cx="417279" cy="2198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0110</a:t>
            </a:r>
            <a:endParaRPr lang="zh-TW" alt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643055FD-71F8-B8E6-494A-78FE4612D887}"/>
              </a:ext>
            </a:extLst>
          </p:cNvPr>
          <p:cNvSpPr/>
          <p:nvPr/>
        </p:nvSpPr>
        <p:spPr>
          <a:xfrm>
            <a:off x="1308234" y="4588202"/>
            <a:ext cx="417279" cy="2198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0111</a:t>
            </a:r>
            <a:endParaRPr lang="zh-TW" alt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46F0918-8EAF-1F62-BDB6-37D7D08D2021}"/>
              </a:ext>
            </a:extLst>
          </p:cNvPr>
          <p:cNvSpPr/>
          <p:nvPr/>
        </p:nvSpPr>
        <p:spPr>
          <a:xfrm>
            <a:off x="1903289" y="5082293"/>
            <a:ext cx="417279" cy="2198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1111</a:t>
            </a:r>
            <a:endParaRPr lang="zh-TW" alt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3F894A7-CD25-A491-FF96-4AAE047D1F8D}"/>
              </a:ext>
            </a:extLst>
          </p:cNvPr>
          <p:cNvSpPr/>
          <p:nvPr/>
        </p:nvSpPr>
        <p:spPr>
          <a:xfrm>
            <a:off x="2695242" y="5320326"/>
            <a:ext cx="417279" cy="2198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1011</a:t>
            </a:r>
            <a:endParaRPr lang="zh-TW" alt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03199D40-8789-AD12-5056-3D90181772EE}"/>
              </a:ext>
            </a:extLst>
          </p:cNvPr>
          <p:cNvSpPr/>
          <p:nvPr/>
        </p:nvSpPr>
        <p:spPr>
          <a:xfrm>
            <a:off x="3486064" y="5261572"/>
            <a:ext cx="417279" cy="2198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0011</a:t>
            </a:r>
            <a:endParaRPr lang="zh-TW" alt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AF30329C-1007-1168-B7F9-8224AAB47231}"/>
              </a:ext>
            </a:extLst>
          </p:cNvPr>
          <p:cNvSpPr/>
          <p:nvPr/>
        </p:nvSpPr>
        <p:spPr>
          <a:xfrm>
            <a:off x="4183400" y="4925921"/>
            <a:ext cx="417279" cy="2198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0001</a:t>
            </a:r>
            <a:endParaRPr lang="zh-TW" alt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E66DFC96-D2E8-B798-297B-7BD635E0E5FD}"/>
              </a:ext>
            </a:extLst>
          </p:cNvPr>
          <p:cNvSpPr/>
          <p:nvPr/>
        </p:nvSpPr>
        <p:spPr>
          <a:xfrm>
            <a:off x="4670378" y="4377495"/>
            <a:ext cx="417279" cy="2198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1001</a:t>
            </a:r>
            <a:endParaRPr lang="zh-TW" alt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93106997-5739-1000-6B32-E0AFB7C1F3BD}"/>
              </a:ext>
            </a:extLst>
          </p:cNvPr>
          <p:cNvSpPr/>
          <p:nvPr/>
        </p:nvSpPr>
        <p:spPr>
          <a:xfrm>
            <a:off x="4916159" y="3680486"/>
            <a:ext cx="417279" cy="2198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1101</a:t>
            </a:r>
            <a:endParaRPr lang="zh-TW" alt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11E15E64-E2A6-C623-2B55-66533E4DD283}"/>
              </a:ext>
            </a:extLst>
          </p:cNvPr>
          <p:cNvSpPr/>
          <p:nvPr/>
        </p:nvSpPr>
        <p:spPr>
          <a:xfrm>
            <a:off x="4848843" y="3035903"/>
            <a:ext cx="417279" cy="2198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0101</a:t>
            </a:r>
            <a:endParaRPr lang="zh-TW" alt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33EA2AE9-7A61-6F21-582D-B24D079990CE}"/>
              </a:ext>
            </a:extLst>
          </p:cNvPr>
          <p:cNvSpPr/>
          <p:nvPr/>
        </p:nvSpPr>
        <p:spPr>
          <a:xfrm>
            <a:off x="4551901" y="2416633"/>
            <a:ext cx="417279" cy="2198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0100</a:t>
            </a:r>
            <a:endParaRPr lang="zh-TW" alt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4ABC65A6-B522-7BAE-1BE0-49AAB8D7C9EE}"/>
              </a:ext>
            </a:extLst>
          </p:cNvPr>
          <p:cNvSpPr/>
          <p:nvPr/>
        </p:nvSpPr>
        <p:spPr>
          <a:xfrm>
            <a:off x="4029979" y="1887306"/>
            <a:ext cx="417279" cy="2198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1100</a:t>
            </a:r>
            <a:endParaRPr lang="zh-TW" alt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7F3FDEFA-162E-5F21-CB28-BBA104AE206A}"/>
              </a:ext>
            </a:extLst>
          </p:cNvPr>
          <p:cNvSpPr/>
          <p:nvPr/>
        </p:nvSpPr>
        <p:spPr>
          <a:xfrm>
            <a:off x="3283872" y="1604634"/>
            <a:ext cx="417279" cy="2198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1000</a:t>
            </a:r>
            <a:endParaRPr lang="zh-TW" alt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B2AEF520-58EE-4AEC-6A15-8673BAE299CB}"/>
              </a:ext>
            </a:extLst>
          </p:cNvPr>
          <p:cNvSpPr/>
          <p:nvPr/>
        </p:nvSpPr>
        <p:spPr>
          <a:xfrm>
            <a:off x="974374" y="3120789"/>
            <a:ext cx="417279" cy="2198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1110</a:t>
            </a:r>
            <a:endParaRPr lang="zh-TW" alt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E1690969-474D-98DC-34C4-97480E5EDBD2}"/>
              </a:ext>
            </a:extLst>
          </p:cNvPr>
          <p:cNvSpPr/>
          <p:nvPr/>
        </p:nvSpPr>
        <p:spPr>
          <a:xfrm>
            <a:off x="1289970" y="2487844"/>
            <a:ext cx="417279" cy="2198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1010</a:t>
            </a:r>
            <a:endParaRPr lang="zh-TW" alt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E9E89F56-4658-8AF9-AC62-5FDE9F72F302}"/>
              </a:ext>
            </a:extLst>
          </p:cNvPr>
          <p:cNvSpPr/>
          <p:nvPr/>
        </p:nvSpPr>
        <p:spPr>
          <a:xfrm>
            <a:off x="1800985" y="1941255"/>
            <a:ext cx="417279" cy="2198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0010</a:t>
            </a:r>
            <a:endParaRPr lang="zh-TW" altLang="en-US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A3C80643-B01B-4DA7-59FE-49AE4E7C5B64}"/>
              </a:ext>
            </a:extLst>
          </p:cNvPr>
          <p:cNvCxnSpPr>
            <a:cxnSpLocks/>
            <a:stCxn id="30" idx="4"/>
            <a:endCxn id="24" idx="1"/>
          </p:cNvCxnSpPr>
          <p:nvPr/>
        </p:nvCxnSpPr>
        <p:spPr>
          <a:xfrm>
            <a:off x="2704485" y="1926053"/>
            <a:ext cx="1548264" cy="29472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6B2FDC2A-F314-B2C5-D408-895CD7F25A14}"/>
              </a:ext>
            </a:extLst>
          </p:cNvPr>
          <p:cNvCxnSpPr>
            <a:cxnSpLocks/>
            <a:stCxn id="34" idx="5"/>
            <a:endCxn id="23" idx="0"/>
          </p:cNvCxnSpPr>
          <p:nvPr/>
        </p:nvCxnSpPr>
        <p:spPr>
          <a:xfrm>
            <a:off x="2153741" y="2182050"/>
            <a:ext cx="1545915" cy="29779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3AA9DD53-E826-B279-8274-8EA62A79AC6E}"/>
              </a:ext>
            </a:extLst>
          </p:cNvPr>
          <p:cNvCxnSpPr>
            <a:cxnSpLocks/>
            <a:stCxn id="30" idx="5"/>
            <a:endCxn id="61" idx="1"/>
          </p:cNvCxnSpPr>
          <p:nvPr/>
        </p:nvCxnSpPr>
        <p:spPr>
          <a:xfrm>
            <a:off x="2848603" y="1865799"/>
            <a:ext cx="1703298" cy="6607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2460258C-6888-0683-5C40-FA53006F3AE7}"/>
              </a:ext>
            </a:extLst>
          </p:cNvPr>
          <p:cNvCxnSpPr>
            <a:cxnSpLocks/>
            <a:stCxn id="34" idx="4"/>
            <a:endCxn id="19" idx="7"/>
          </p:cNvCxnSpPr>
          <p:nvPr/>
        </p:nvCxnSpPr>
        <p:spPr>
          <a:xfrm flipH="1">
            <a:off x="1329352" y="2242304"/>
            <a:ext cx="680272" cy="16890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02100DEC-2E23-36B4-C46F-5E0782690DB2}"/>
              </a:ext>
            </a:extLst>
          </p:cNvPr>
          <p:cNvCxnSpPr>
            <a:cxnSpLocks/>
            <a:stCxn id="21" idx="5"/>
            <a:endCxn id="22" idx="0"/>
          </p:cNvCxnSpPr>
          <p:nvPr/>
        </p:nvCxnSpPr>
        <p:spPr>
          <a:xfrm>
            <a:off x="1646926" y="2725395"/>
            <a:ext cx="1262695" cy="24991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14A5142C-EC8F-35C3-8ED6-40C113B1E25F}"/>
              </a:ext>
            </a:extLst>
          </p:cNvPr>
          <p:cNvCxnSpPr>
            <a:cxnSpLocks/>
            <a:stCxn id="32" idx="4"/>
            <a:endCxn id="25" idx="1"/>
          </p:cNvCxnSpPr>
          <p:nvPr/>
        </p:nvCxnSpPr>
        <p:spPr>
          <a:xfrm>
            <a:off x="3487683" y="1926053"/>
            <a:ext cx="1248145" cy="24170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5B2F085E-2331-0ECE-0ADC-EBE94B6FDAE5}"/>
              </a:ext>
            </a:extLst>
          </p:cNvPr>
          <p:cNvCxnSpPr>
            <a:cxnSpLocks/>
            <a:stCxn id="29" idx="4"/>
            <a:endCxn id="26" idx="1"/>
          </p:cNvCxnSpPr>
          <p:nvPr/>
        </p:nvCxnSpPr>
        <p:spPr>
          <a:xfrm>
            <a:off x="4233790" y="2202652"/>
            <a:ext cx="745576" cy="14323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線接點 73">
            <a:extLst>
              <a:ext uri="{FF2B5EF4-FFF2-40B4-BE49-F238E27FC236}">
                <a16:creationId xmlns:a16="http://schemas.microsoft.com/office/drawing/2014/main" id="{E8980431-B386-8050-1CBC-41DAB5882880}"/>
              </a:ext>
            </a:extLst>
          </p:cNvPr>
          <p:cNvCxnSpPr>
            <a:cxnSpLocks/>
            <a:stCxn id="20" idx="5"/>
            <a:endCxn id="33" idx="0"/>
          </p:cNvCxnSpPr>
          <p:nvPr/>
        </p:nvCxnSpPr>
        <p:spPr>
          <a:xfrm>
            <a:off x="1329352" y="3360284"/>
            <a:ext cx="784459" cy="16170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C415280B-093A-88F6-51CD-DE3A9B2427E0}"/>
              </a:ext>
            </a:extLst>
          </p:cNvPr>
          <p:cNvCxnSpPr>
            <a:cxnSpLocks/>
            <a:stCxn id="19" idx="7"/>
            <a:endCxn id="61" idx="1"/>
          </p:cNvCxnSpPr>
          <p:nvPr/>
        </p:nvCxnSpPr>
        <p:spPr>
          <a:xfrm flipV="1">
            <a:off x="1329353" y="2526556"/>
            <a:ext cx="3222548" cy="140475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線接點 75">
            <a:extLst>
              <a:ext uri="{FF2B5EF4-FFF2-40B4-BE49-F238E27FC236}">
                <a16:creationId xmlns:a16="http://schemas.microsoft.com/office/drawing/2014/main" id="{6E389977-6DD2-C711-17DE-0C232AAF8867}"/>
              </a:ext>
            </a:extLst>
          </p:cNvPr>
          <p:cNvCxnSpPr>
            <a:cxnSpLocks/>
            <a:stCxn id="31" idx="6"/>
            <a:endCxn id="27" idx="3"/>
          </p:cNvCxnSpPr>
          <p:nvPr/>
        </p:nvCxnSpPr>
        <p:spPr>
          <a:xfrm flipV="1">
            <a:off x="1720684" y="3282051"/>
            <a:ext cx="3177615" cy="141221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193E4E9F-CF4D-09A7-D7E7-606C0899BB81}"/>
              </a:ext>
            </a:extLst>
          </p:cNvPr>
          <p:cNvCxnSpPr>
            <a:cxnSpLocks/>
            <a:stCxn id="33" idx="7"/>
            <a:endCxn id="59" idx="1"/>
          </p:cNvCxnSpPr>
          <p:nvPr/>
        </p:nvCxnSpPr>
        <p:spPr>
          <a:xfrm flipV="1">
            <a:off x="2257928" y="3790409"/>
            <a:ext cx="2658230" cy="12471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6AB8169B-54E6-E64F-A3E1-5971B4AF5354}"/>
              </a:ext>
            </a:extLst>
          </p:cNvPr>
          <p:cNvCxnSpPr>
            <a:cxnSpLocks/>
            <a:stCxn id="22" idx="7"/>
            <a:endCxn id="25" idx="2"/>
          </p:cNvCxnSpPr>
          <p:nvPr/>
        </p:nvCxnSpPr>
        <p:spPr>
          <a:xfrm flipV="1">
            <a:off x="3053738" y="4488551"/>
            <a:ext cx="1622395" cy="7962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C966AD6F-7EBB-F990-77FE-C76210CA7542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1395716" y="1997229"/>
            <a:ext cx="2634262" cy="11766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E37289AD-E107-4117-533D-36D61E2AF93F}"/>
              </a:ext>
            </a:extLst>
          </p:cNvPr>
          <p:cNvCxnSpPr>
            <a:cxnSpLocks/>
            <a:stCxn id="65" idx="3"/>
            <a:endCxn id="32" idx="3"/>
          </p:cNvCxnSpPr>
          <p:nvPr/>
        </p:nvCxnSpPr>
        <p:spPr>
          <a:xfrm flipV="1">
            <a:off x="1707248" y="1865799"/>
            <a:ext cx="1636318" cy="7319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線接點 80">
            <a:extLst>
              <a:ext uri="{FF2B5EF4-FFF2-40B4-BE49-F238E27FC236}">
                <a16:creationId xmlns:a16="http://schemas.microsoft.com/office/drawing/2014/main" id="{A0DD5D44-75E1-E8B4-B683-031EFA08730D}"/>
              </a:ext>
            </a:extLst>
          </p:cNvPr>
          <p:cNvCxnSpPr>
            <a:cxnSpLocks/>
            <a:stCxn id="24" idx="1"/>
            <a:endCxn id="27" idx="3"/>
          </p:cNvCxnSpPr>
          <p:nvPr/>
        </p:nvCxnSpPr>
        <p:spPr>
          <a:xfrm flipV="1">
            <a:off x="4252749" y="3282051"/>
            <a:ext cx="645550" cy="159129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接點 81">
            <a:extLst>
              <a:ext uri="{FF2B5EF4-FFF2-40B4-BE49-F238E27FC236}">
                <a16:creationId xmlns:a16="http://schemas.microsoft.com/office/drawing/2014/main" id="{2E6819B3-E261-104D-B5FF-2808916469B3}"/>
              </a:ext>
            </a:extLst>
          </p:cNvPr>
          <p:cNvCxnSpPr>
            <a:cxnSpLocks/>
            <a:stCxn id="23" idx="0"/>
            <a:endCxn id="53" idx="3"/>
          </p:cNvCxnSpPr>
          <p:nvPr/>
        </p:nvCxnSpPr>
        <p:spPr>
          <a:xfrm flipH="1" flipV="1">
            <a:off x="1725512" y="4698125"/>
            <a:ext cx="1974144" cy="4618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矩形 82">
            <a:extLst>
              <a:ext uri="{FF2B5EF4-FFF2-40B4-BE49-F238E27FC236}">
                <a16:creationId xmlns:a16="http://schemas.microsoft.com/office/drawing/2014/main" id="{C80BA519-5ABA-F92C-C1DB-EBEB67A35E08}"/>
              </a:ext>
            </a:extLst>
          </p:cNvPr>
          <p:cNvSpPr/>
          <p:nvPr/>
        </p:nvSpPr>
        <p:spPr>
          <a:xfrm>
            <a:off x="3138065" y="1188076"/>
            <a:ext cx="718773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Fault-Free</a:t>
            </a:r>
            <a:endParaRPr lang="zh-TW" altLang="en-US" sz="9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A2C22EB2-2D56-120A-2DA5-1D42EA2F0FFA}"/>
              </a:ext>
            </a:extLst>
          </p:cNvPr>
          <p:cNvSpPr/>
          <p:nvPr/>
        </p:nvSpPr>
        <p:spPr>
          <a:xfrm>
            <a:off x="3888645" y="1449551"/>
            <a:ext cx="718773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Fault-Free</a:t>
            </a:r>
            <a:endParaRPr lang="zh-TW" altLang="en-US" sz="9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C3053591-93CA-BCF7-D731-F41CF432C647}"/>
              </a:ext>
            </a:extLst>
          </p:cNvPr>
          <p:cNvSpPr/>
          <p:nvPr/>
        </p:nvSpPr>
        <p:spPr>
          <a:xfrm>
            <a:off x="4625016" y="2034822"/>
            <a:ext cx="718773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Fault-Free</a:t>
            </a:r>
            <a:endParaRPr lang="zh-TW" altLang="en-US" sz="9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5AA6017D-CEBF-8D82-569D-1450DFF31F80}"/>
              </a:ext>
            </a:extLst>
          </p:cNvPr>
          <p:cNvSpPr/>
          <p:nvPr/>
        </p:nvSpPr>
        <p:spPr>
          <a:xfrm>
            <a:off x="5010749" y="2786624"/>
            <a:ext cx="718773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Fault-Free</a:t>
            </a:r>
            <a:endParaRPr lang="zh-TW" altLang="en-US" sz="9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78C51C52-9830-7037-5E23-7068015FEB25}"/>
              </a:ext>
            </a:extLst>
          </p:cNvPr>
          <p:cNvSpPr/>
          <p:nvPr/>
        </p:nvSpPr>
        <p:spPr>
          <a:xfrm>
            <a:off x="4808715" y="4738825"/>
            <a:ext cx="718773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Fault-Free</a:t>
            </a:r>
            <a:endParaRPr lang="zh-TW" altLang="en-US" sz="9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9027B229-BD37-DC02-0ED4-96418132F7D4}"/>
              </a:ext>
            </a:extLst>
          </p:cNvPr>
          <p:cNvSpPr/>
          <p:nvPr/>
        </p:nvSpPr>
        <p:spPr>
          <a:xfrm>
            <a:off x="2525407" y="5827382"/>
            <a:ext cx="718773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</a:t>
            </a:r>
            <a:endParaRPr lang="zh-TW" altLang="en-US" sz="900" b="0" cap="none" spc="0" dirty="0">
              <a:ln w="0"/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26E3C39-E847-CE63-DF8B-DA46FD0BA111}"/>
              </a:ext>
            </a:extLst>
          </p:cNvPr>
          <p:cNvSpPr/>
          <p:nvPr/>
        </p:nvSpPr>
        <p:spPr>
          <a:xfrm>
            <a:off x="860904" y="4985388"/>
            <a:ext cx="718773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Fault-Free</a:t>
            </a:r>
            <a:endParaRPr lang="zh-TW" altLang="en-US" sz="9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F7AA035B-7B9A-C68A-C1C5-32CA687E19B4}"/>
              </a:ext>
            </a:extLst>
          </p:cNvPr>
          <p:cNvSpPr/>
          <p:nvPr/>
        </p:nvSpPr>
        <p:spPr>
          <a:xfrm>
            <a:off x="495991" y="2775264"/>
            <a:ext cx="718773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Fault-Free</a:t>
            </a:r>
            <a:endParaRPr lang="zh-TW" altLang="en-US" sz="9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476D467C-AAE3-2E48-4505-4AA71451A5D5}"/>
              </a:ext>
            </a:extLst>
          </p:cNvPr>
          <p:cNvSpPr/>
          <p:nvPr/>
        </p:nvSpPr>
        <p:spPr>
          <a:xfrm>
            <a:off x="1507796" y="1484164"/>
            <a:ext cx="718773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Fault-Free</a:t>
            </a:r>
            <a:endParaRPr lang="zh-TW" altLang="en-US" sz="9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299524FA-6A56-C51A-76FE-053197132B35}"/>
              </a:ext>
            </a:extLst>
          </p:cNvPr>
          <p:cNvSpPr/>
          <p:nvPr/>
        </p:nvSpPr>
        <p:spPr>
          <a:xfrm>
            <a:off x="911168" y="2054401"/>
            <a:ext cx="718773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Faulty</a:t>
            </a:r>
            <a:endParaRPr lang="zh-TW" altLang="en-US" sz="9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A9F4DE12-ADD1-DAA4-67A8-33FD2B2C4C95}"/>
              </a:ext>
            </a:extLst>
          </p:cNvPr>
          <p:cNvSpPr/>
          <p:nvPr/>
        </p:nvSpPr>
        <p:spPr>
          <a:xfrm>
            <a:off x="1574188" y="5536704"/>
            <a:ext cx="718773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Fault-Free</a:t>
            </a:r>
            <a:endParaRPr lang="zh-TW" altLang="en-US" sz="9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C0032C18-CC72-5A10-EC07-23C4EC78A196}"/>
              </a:ext>
            </a:extLst>
          </p:cNvPr>
          <p:cNvSpPr/>
          <p:nvPr/>
        </p:nvSpPr>
        <p:spPr>
          <a:xfrm>
            <a:off x="445702" y="3930219"/>
            <a:ext cx="718773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Faulty</a:t>
            </a:r>
            <a:endParaRPr lang="zh-TW" altLang="en-US" sz="9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9141B50A-9F83-ADB1-A375-010895FC6C3C}"/>
              </a:ext>
            </a:extLst>
          </p:cNvPr>
          <p:cNvSpPr/>
          <p:nvPr/>
        </p:nvSpPr>
        <p:spPr>
          <a:xfrm>
            <a:off x="4285753" y="5329204"/>
            <a:ext cx="718773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Fault-Free</a:t>
            </a:r>
            <a:endParaRPr lang="zh-TW" altLang="en-US" sz="9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EA1EBDF0-FD08-DE25-AC77-72989A598B92}"/>
              </a:ext>
            </a:extLst>
          </p:cNvPr>
          <p:cNvCxnSpPr>
            <a:cxnSpLocks/>
          </p:cNvCxnSpPr>
          <p:nvPr/>
        </p:nvCxnSpPr>
        <p:spPr>
          <a:xfrm>
            <a:off x="5881802" y="3429000"/>
            <a:ext cx="41167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矩形 99">
            <a:extLst>
              <a:ext uri="{FF2B5EF4-FFF2-40B4-BE49-F238E27FC236}">
                <a16:creationId xmlns:a16="http://schemas.microsoft.com/office/drawing/2014/main" id="{C6C60AD0-9E2D-D995-1AC1-F2C208A648CC}"/>
              </a:ext>
            </a:extLst>
          </p:cNvPr>
          <p:cNvSpPr/>
          <p:nvPr/>
        </p:nvSpPr>
        <p:spPr>
          <a:xfrm>
            <a:off x="5153941" y="3538426"/>
            <a:ext cx="718773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Faulty</a:t>
            </a:r>
            <a:endParaRPr lang="zh-TW" altLang="en-US" sz="9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6A1EFB4E-B564-578E-B59F-D04D440D7ADE}"/>
              </a:ext>
            </a:extLst>
          </p:cNvPr>
          <p:cNvSpPr/>
          <p:nvPr/>
        </p:nvSpPr>
        <p:spPr>
          <a:xfrm>
            <a:off x="3467596" y="5711394"/>
            <a:ext cx="718773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Faulty</a:t>
            </a:r>
            <a:endParaRPr lang="zh-TW" altLang="en-US" sz="9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3380541-C500-75C7-54E5-4F27DAB2B6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491" y="1747904"/>
            <a:ext cx="3249391" cy="344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9063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08A9A64-AA4C-D070-87F9-AE4C6D92BE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784024"/>
              </p:ext>
            </p:extLst>
          </p:nvPr>
        </p:nvGraphicFramePr>
        <p:xfrm>
          <a:off x="1776002" y="990600"/>
          <a:ext cx="8639996" cy="487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91101">
                  <a:extLst>
                    <a:ext uri="{9D8B030D-6E8A-4147-A177-3AD203B41FA5}">
                      <a16:colId xmlns:a16="http://schemas.microsoft.com/office/drawing/2014/main" val="2529605256"/>
                    </a:ext>
                  </a:extLst>
                </a:gridCol>
                <a:gridCol w="1389779">
                  <a:extLst>
                    <a:ext uri="{9D8B030D-6E8A-4147-A177-3AD203B41FA5}">
                      <a16:colId xmlns:a16="http://schemas.microsoft.com/office/drawing/2014/main" val="1741807924"/>
                    </a:ext>
                  </a:extLst>
                </a:gridCol>
                <a:gridCol w="1389779">
                  <a:extLst>
                    <a:ext uri="{9D8B030D-6E8A-4147-A177-3AD203B41FA5}">
                      <a16:colId xmlns:a16="http://schemas.microsoft.com/office/drawing/2014/main" val="3554750765"/>
                    </a:ext>
                  </a:extLst>
                </a:gridCol>
                <a:gridCol w="1389779">
                  <a:extLst>
                    <a:ext uri="{9D8B030D-6E8A-4147-A177-3AD203B41FA5}">
                      <a16:colId xmlns:a16="http://schemas.microsoft.com/office/drawing/2014/main" val="1724387560"/>
                    </a:ext>
                  </a:extLst>
                </a:gridCol>
                <a:gridCol w="1389779">
                  <a:extLst>
                    <a:ext uri="{9D8B030D-6E8A-4147-A177-3AD203B41FA5}">
                      <a16:colId xmlns:a16="http://schemas.microsoft.com/office/drawing/2014/main" val="3722658815"/>
                    </a:ext>
                  </a:extLst>
                </a:gridCol>
                <a:gridCol w="1389779">
                  <a:extLst>
                    <a:ext uri="{9D8B030D-6E8A-4147-A177-3AD203B41FA5}">
                      <a16:colId xmlns:a16="http://schemas.microsoft.com/office/drawing/2014/main" val="2039925577"/>
                    </a:ext>
                  </a:extLst>
                </a:gridCol>
              </a:tblGrid>
              <a:tr h="303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序列</a:t>
                      </a:r>
                      <a:r>
                        <a:rPr lang="en-US" altLang="zh-TW" sz="1400" i="1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S</a:t>
                      </a:r>
                      <a:r>
                        <a:rPr lang="en-US" altLang="zh-TW" sz="1400" baseline="-25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</a:t>
                      </a:r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上的節點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16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2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3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4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9233145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狀態</a:t>
                      </a:r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(Status)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Fault-Free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Fault-Free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Fault-Free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Fault-Free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Fault-Free</a:t>
                      </a:r>
                      <a:endParaRPr lang="zh-TW" altLang="en-US" sz="1400" baseline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1644988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序列</a:t>
                      </a:r>
                      <a:r>
                        <a:rPr lang="en-US" altLang="zh-TW" sz="1400" i="1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S</a:t>
                      </a:r>
                      <a:r>
                        <a:rPr lang="en-US" altLang="zh-TW" sz="1400" baseline="-25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2</a:t>
                      </a:r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上的節點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5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6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7774592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狀態</a:t>
                      </a:r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(Status)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Faulty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Fault-Free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8808096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序列</a:t>
                      </a:r>
                      <a:r>
                        <a:rPr lang="en-US" altLang="zh-TW" sz="1400" i="1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S</a:t>
                      </a:r>
                      <a:r>
                        <a:rPr lang="en-US" altLang="zh-TW" sz="1400" baseline="-25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3</a:t>
                      </a:r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上的節點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7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8477349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狀態</a:t>
                      </a:r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(Status)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Fault-Free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8659858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序列</a:t>
                      </a:r>
                      <a:r>
                        <a:rPr lang="en-US" altLang="zh-TW" sz="1400" i="1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S</a:t>
                      </a:r>
                      <a:r>
                        <a:rPr lang="en-US" altLang="zh-TW" sz="1400" baseline="-25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4</a:t>
                      </a:r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上的節點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8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4442509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狀態</a:t>
                      </a:r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(Status)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Fault-Free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8412236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序列</a:t>
                      </a:r>
                      <a:r>
                        <a:rPr lang="en-US" altLang="zh-TW" sz="1400" i="1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S</a:t>
                      </a:r>
                      <a:r>
                        <a:rPr lang="en-US" altLang="zh-TW" sz="1400" baseline="-25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5</a:t>
                      </a:r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上的節點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1805225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狀態</a:t>
                      </a:r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(Status)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Faulty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3304841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序列</a:t>
                      </a:r>
                      <a:r>
                        <a:rPr lang="en-US" altLang="zh-TW" sz="1400" i="1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S</a:t>
                      </a:r>
                      <a:r>
                        <a:rPr lang="en-US" altLang="zh-TW" sz="1400" i="0" baseline="-25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6</a:t>
                      </a:r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上的節點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11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5637461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狀態</a:t>
                      </a:r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(Status)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Fault-Free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Fault-Free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1328644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序列</a:t>
                      </a:r>
                      <a:r>
                        <a:rPr lang="en-US" altLang="zh-TW" sz="1400" i="1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S</a:t>
                      </a:r>
                      <a:r>
                        <a:rPr lang="en-US" altLang="zh-TW" sz="1400" i="0" baseline="-25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7</a:t>
                      </a:r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上的節點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12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13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9261493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狀態</a:t>
                      </a:r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(Status)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Faulty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Fault-Free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408589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序列</a:t>
                      </a:r>
                      <a:r>
                        <a:rPr lang="en-US" altLang="zh-TW" sz="1400" i="1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S</a:t>
                      </a:r>
                      <a:r>
                        <a:rPr lang="en-US" altLang="zh-TW" sz="1400" i="0" baseline="-25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8</a:t>
                      </a:r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上的節點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14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15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6947768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狀態</a:t>
                      </a:r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(Status)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Faulty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Fault-Free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0511202"/>
                  </a:ext>
                </a:extLst>
              </a:tr>
            </a:tbl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id="{68DA8B4C-BC91-A6FC-3D92-DA693C20C8CA}"/>
              </a:ext>
            </a:extLst>
          </p:cNvPr>
          <p:cNvSpPr txBox="1"/>
          <p:nvPr/>
        </p:nvSpPr>
        <p:spPr>
          <a:xfrm>
            <a:off x="3513984" y="248969"/>
            <a:ext cx="5164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超立方體</a:t>
            </a:r>
            <a:r>
              <a:rPr lang="en-US" altLang="zh-TW" sz="3200" i="1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Q</a:t>
            </a:r>
            <a:r>
              <a:rPr lang="en-US" altLang="zh-TW" sz="3200" kern="100" spc="20" baseline="-25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3200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全數節點狀態</a:t>
            </a:r>
            <a:r>
              <a:rPr lang="zh-TW" altLang="zh-TW" sz="32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表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3">
            <a:extLst>
              <a:ext uri="{FF2B5EF4-FFF2-40B4-BE49-F238E27FC236}">
                <a16:creationId xmlns:a16="http://schemas.microsoft.com/office/drawing/2014/main" id="{939BEE22-72FE-8581-30B6-BD6331DC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43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F7077FB-290A-F33B-7AC4-438D5153C359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文獻探討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217645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1852447-27B2-A9E4-26BE-B806F42FC66D}"/>
              </a:ext>
            </a:extLst>
          </p:cNvPr>
          <p:cNvSpPr/>
          <p:nvPr/>
        </p:nvSpPr>
        <p:spPr>
          <a:xfrm>
            <a:off x="4772561" y="3013502"/>
            <a:ext cx="264687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800" dirty="0">
                <a:ln w="0"/>
                <a:latin typeface="標楷體" panose="03000509000000000000" pitchFamily="65" charset="-120"/>
                <a:ea typeface="標楷體" panose="03000509000000000000" pitchFamily="65" charset="-120"/>
              </a:rPr>
              <a:t>研究流程</a:t>
            </a:r>
            <a:endParaRPr lang="zh-TW" altLang="en-US" sz="4800" b="0" cap="none" spc="0" dirty="0">
              <a:ln w="0"/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D3C541-84A2-B8B3-79C8-97F14A114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44</a:t>
            </a:r>
          </a:p>
        </p:txBody>
      </p:sp>
    </p:spTree>
    <p:extLst>
      <p:ext uri="{BB962C8B-B14F-4D97-AF65-F5344CB8AC3E}">
        <p14:creationId xmlns:p14="http://schemas.microsoft.com/office/powerpoint/2010/main" val="27212467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EA1BF064-FEC9-956B-E051-B4D02C7BE199}"/>
              </a:ext>
            </a:extLst>
          </p:cNvPr>
          <p:cNvSpPr txBox="1"/>
          <p:nvPr/>
        </p:nvSpPr>
        <p:spPr>
          <a:xfrm>
            <a:off x="416316" y="45851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研究流程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9C62E305-58E2-B95B-A714-B504542EF9E1}"/>
              </a:ext>
            </a:extLst>
          </p:cNvPr>
          <p:cNvGrpSpPr/>
          <p:nvPr/>
        </p:nvGrpSpPr>
        <p:grpSpPr>
          <a:xfrm>
            <a:off x="1106216" y="1439918"/>
            <a:ext cx="9979568" cy="3978164"/>
            <a:chOff x="1329386" y="1292769"/>
            <a:chExt cx="9979568" cy="3978164"/>
          </a:xfrm>
        </p:grpSpPr>
        <p:sp>
          <p:nvSpPr>
            <p:cNvPr id="5" name="圓角矩形 4"/>
            <p:cNvSpPr/>
            <p:nvPr/>
          </p:nvSpPr>
          <p:spPr>
            <a:xfrm>
              <a:off x="1329386" y="1308538"/>
              <a:ext cx="1844565" cy="94593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  <a:t>基於</a:t>
              </a:r>
              <a:r>
                <a:rPr lang="en-US" altLang="zh-TW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  <a:t>MM*</a:t>
              </a:r>
              <a:r>
                <a:rPr lang="zh-TW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  <a:t>偵測診斷模組之</a:t>
              </a:r>
              <a:r>
                <a:rPr lang="en-US" altLang="zh-TW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  <a:t>k</a:t>
              </a:r>
              <a:r>
                <a:rPr lang="zh-TW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  <a:t>回合偵測診斷模組架構與步驟</a:t>
              </a:r>
            </a:p>
          </p:txBody>
        </p:sp>
        <p:sp>
          <p:nvSpPr>
            <p:cNvPr id="6" name="圓角矩形 5"/>
            <p:cNvSpPr/>
            <p:nvPr/>
          </p:nvSpPr>
          <p:spPr>
            <a:xfrm>
              <a:off x="9464389" y="4298711"/>
              <a:ext cx="1844565" cy="94593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結論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4041054" y="1308536"/>
              <a:ext cx="1844565" cy="94593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  <a:t>C#</a:t>
              </a:r>
              <a:r>
                <a:rPr lang="zh-TW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  <a:t>語言建構程式和</a:t>
              </a:r>
              <a:r>
                <a:rPr lang="en-US" altLang="zh-TW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  <a:t>Debug</a:t>
              </a:r>
              <a:endPara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752722" y="1292769"/>
              <a:ext cx="1844565" cy="94593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進行測試實驗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6752722" y="2808885"/>
              <a:ext cx="1844565" cy="94593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隨機分布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4041054" y="2816769"/>
              <a:ext cx="1844565" cy="94593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確認測試數據和判斷結果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1329386" y="2816771"/>
              <a:ext cx="1844565" cy="94593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半隨機分布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1329386" y="4325002"/>
              <a:ext cx="1844565" cy="94593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確認測試數據和判斷結果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4041053" y="4314484"/>
              <a:ext cx="1844565" cy="94593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分析各項數據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6752721" y="4298712"/>
              <a:ext cx="1844565" cy="94593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隨機分布 和 半隨機分布數據比對</a:t>
              </a:r>
            </a:p>
          </p:txBody>
        </p:sp>
        <p:cxnSp>
          <p:nvCxnSpPr>
            <p:cNvPr id="16" name="直線單箭頭接點 15"/>
            <p:cNvCxnSpPr>
              <a:stCxn id="5" idx="3"/>
              <a:endCxn id="7" idx="1"/>
            </p:cNvCxnSpPr>
            <p:nvPr/>
          </p:nvCxnSpPr>
          <p:spPr>
            <a:xfrm flipV="1">
              <a:off x="3173951" y="1781502"/>
              <a:ext cx="867103" cy="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/>
            <p:nvPr/>
          </p:nvCxnSpPr>
          <p:spPr>
            <a:xfrm flipV="1">
              <a:off x="5885618" y="1778873"/>
              <a:ext cx="867103" cy="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線單箭頭接點 17"/>
            <p:cNvCxnSpPr/>
            <p:nvPr/>
          </p:nvCxnSpPr>
          <p:spPr>
            <a:xfrm flipV="1">
              <a:off x="3173951" y="4787450"/>
              <a:ext cx="867103" cy="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/>
            <p:nvPr/>
          </p:nvCxnSpPr>
          <p:spPr>
            <a:xfrm flipV="1">
              <a:off x="5885617" y="4771678"/>
              <a:ext cx="867103" cy="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線單箭頭接點 19"/>
            <p:cNvCxnSpPr/>
            <p:nvPr/>
          </p:nvCxnSpPr>
          <p:spPr>
            <a:xfrm flipV="1">
              <a:off x="8597286" y="4758535"/>
              <a:ext cx="867103" cy="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線單箭頭接點 22"/>
            <p:cNvCxnSpPr>
              <a:stCxn id="8" idx="2"/>
              <a:endCxn id="9" idx="0"/>
            </p:cNvCxnSpPr>
            <p:nvPr/>
          </p:nvCxnSpPr>
          <p:spPr>
            <a:xfrm>
              <a:off x="7675005" y="2238700"/>
              <a:ext cx="0" cy="57018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>
              <a:stCxn id="11" idx="2"/>
              <a:endCxn id="12" idx="0"/>
            </p:cNvCxnSpPr>
            <p:nvPr/>
          </p:nvCxnSpPr>
          <p:spPr>
            <a:xfrm>
              <a:off x="2251669" y="3762702"/>
              <a:ext cx="0" cy="5623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線單箭頭接點 26"/>
            <p:cNvCxnSpPr>
              <a:stCxn id="9" idx="1"/>
              <a:endCxn id="10" idx="3"/>
            </p:cNvCxnSpPr>
            <p:nvPr/>
          </p:nvCxnSpPr>
          <p:spPr>
            <a:xfrm flipH="1">
              <a:off x="5885619" y="3281851"/>
              <a:ext cx="867103" cy="788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線單箭頭接點 29"/>
            <p:cNvCxnSpPr>
              <a:stCxn id="10" idx="1"/>
              <a:endCxn id="11" idx="3"/>
            </p:cNvCxnSpPr>
            <p:nvPr/>
          </p:nvCxnSpPr>
          <p:spPr>
            <a:xfrm flipH="1">
              <a:off x="3173951" y="3289735"/>
              <a:ext cx="867103" cy="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投影片編號版面配置區 3">
            <a:extLst>
              <a:ext uri="{FF2B5EF4-FFF2-40B4-BE49-F238E27FC236}">
                <a16:creationId xmlns:a16="http://schemas.microsoft.com/office/drawing/2014/main" id="{1740B728-77F0-8CDF-9D1E-E9E6AFACA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45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B5BEE86-0629-4913-3706-7FAC3F5BCC1C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研究流程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32745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495534B-39CB-A73C-F011-57A85BC19F4A}"/>
              </a:ext>
            </a:extLst>
          </p:cNvPr>
          <p:cNvSpPr/>
          <p:nvPr/>
        </p:nvSpPr>
        <p:spPr>
          <a:xfrm>
            <a:off x="4208308" y="3013502"/>
            <a:ext cx="377539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latin typeface="標楷體" panose="03000509000000000000" pitchFamily="65" charset="-120"/>
                <a:ea typeface="標楷體" panose="03000509000000000000" pitchFamily="65" charset="-120"/>
              </a:rPr>
              <a:t>實驗過程和結果</a:t>
            </a:r>
            <a:endParaRPr lang="zh-TW" altLang="en-US" sz="4000" b="0" cap="none" spc="0" dirty="0">
              <a:ln w="0"/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B635198-507B-6E3A-A48C-40C57E8F1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46</a:t>
            </a:r>
          </a:p>
        </p:txBody>
      </p:sp>
    </p:spTree>
    <p:extLst>
      <p:ext uri="{BB962C8B-B14F-4D97-AF65-F5344CB8AC3E}">
        <p14:creationId xmlns:p14="http://schemas.microsoft.com/office/powerpoint/2010/main" val="31054378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16316" y="458519"/>
            <a:ext cx="2852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實驗過程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(1/2)</a:t>
            </a:r>
            <a:endParaRPr lang="zh-TW" altLang="en-US" sz="3200" b="1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92459" y="1660179"/>
            <a:ext cx="10501335" cy="373948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altLang="zh-TW" dirty="0">
                <a:ln w="0"/>
                <a:latin typeface="Times New Roman" panose="02020603050405020304" pitchFamily="18" charset="0"/>
                <a:ea typeface="標楷體" panose="03000509000000000000" pitchFamily="65" charset="-120"/>
              </a:rPr>
              <a:t>1.</a:t>
            </a:r>
            <a:r>
              <a:rPr lang="zh-TW" altLang="en-US" dirty="0">
                <a:ln w="0"/>
                <a:latin typeface="Times New Roman" panose="02020603050405020304" pitchFamily="18" charset="0"/>
                <a:ea typeface="標楷體" panose="03000509000000000000" pitchFamily="65" charset="-120"/>
              </a:rPr>
              <a:t> 觀察系統中，隨著故障節點壞越多時會產生什麼情況。</a:t>
            </a:r>
            <a:endParaRPr lang="en-US" altLang="zh-TW" dirty="0">
              <a:ln w="0"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endParaRPr lang="en-US" altLang="zh-TW" dirty="0">
              <a:ln w="0"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en-US" altLang="zh-TW" dirty="0">
                <a:ln w="0"/>
                <a:latin typeface="Times New Roman" panose="02020603050405020304" pitchFamily="18" charset="0"/>
                <a:ea typeface="標楷體" panose="03000509000000000000" pitchFamily="65" charset="-120"/>
              </a:rPr>
              <a:t>2.</a:t>
            </a:r>
            <a:r>
              <a:rPr lang="zh-TW" altLang="en-US" dirty="0">
                <a:ln w="0"/>
                <a:latin typeface="Times New Roman" panose="02020603050405020304" pitchFamily="18" charset="0"/>
                <a:ea typeface="標楷體" panose="03000509000000000000" pitchFamily="65" charset="-120"/>
              </a:rPr>
              <a:t> 測試維度為超立方體</a:t>
            </a:r>
            <a:r>
              <a:rPr lang="en-US" altLang="zh-TW" i="1" dirty="0">
                <a:ln w="0"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baseline="-25000" dirty="0">
                <a:ln w="0"/>
                <a:latin typeface="Times New Roman" panose="02020603050405020304" pitchFamily="18" charset="0"/>
                <a:ea typeface="標楷體" panose="03000509000000000000" pitchFamily="65" charset="-120"/>
              </a:rPr>
              <a:t>4</a:t>
            </a:r>
            <a:r>
              <a:rPr lang="zh-TW" altLang="en-US" dirty="0">
                <a:ln w="0"/>
                <a:latin typeface="Times New Roman" panose="02020603050405020304" pitchFamily="18" charset="0"/>
                <a:ea typeface="標楷體" panose="03000509000000000000" pitchFamily="65" charset="-120"/>
              </a:rPr>
              <a:t>至</a:t>
            </a:r>
            <a:r>
              <a:rPr lang="en-US" altLang="zh-TW" i="1" dirty="0">
                <a:ln w="0"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baseline="-25000" dirty="0">
                <a:ln w="0"/>
                <a:latin typeface="Times New Roman" panose="02020603050405020304" pitchFamily="18" charset="0"/>
                <a:ea typeface="標楷體" panose="03000509000000000000" pitchFamily="65" charset="-120"/>
              </a:rPr>
              <a:t>8</a:t>
            </a:r>
            <a:r>
              <a:rPr lang="zh-TW" altLang="en-US" dirty="0">
                <a:ln w="0"/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endParaRPr lang="en-US" altLang="zh-TW" baseline="-25000" dirty="0">
              <a:ln w="0"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endParaRPr lang="en-US" altLang="zh-TW" baseline="-25000" dirty="0">
              <a:ln w="0"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>
              <a:lnSpc>
                <a:spcPct val="150000"/>
              </a:lnSpc>
            </a:pPr>
            <a:r>
              <a:rPr lang="en-US" altLang="zh-TW" dirty="0">
                <a:ln w="0"/>
                <a:latin typeface="Times New Roman" panose="02020603050405020304" pitchFamily="18" charset="0"/>
                <a:ea typeface="標楷體" panose="03000509000000000000" pitchFamily="65" charset="-120"/>
              </a:rPr>
              <a:t>3.</a:t>
            </a:r>
            <a:r>
              <a:rPr lang="zh-TW" altLang="en-US" dirty="0">
                <a:ln w="0"/>
                <a:latin typeface="Times New Roman" panose="02020603050405020304" pitchFamily="18" charset="0"/>
                <a:ea typeface="標楷體" panose="03000509000000000000" pitchFamily="65" charset="-120"/>
              </a:rPr>
              <a:t> 測試方式 </a:t>
            </a:r>
            <a:r>
              <a:rPr lang="en-US" altLang="zh-TW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sym typeface="Wingdings" panose="05000000000000000000" pitchFamily="2" charset="2"/>
              </a:rPr>
              <a:t>:</a:t>
            </a:r>
            <a:r>
              <a:rPr lang="zh-TW" altLang="en-US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sym typeface="Wingdings" panose="05000000000000000000" pitchFamily="2" charset="2"/>
              </a:rPr>
              <a:t> </a:t>
            </a:r>
            <a:r>
              <a:rPr lang="en-US" altLang="zh-TW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sym typeface="Wingdings" panose="05000000000000000000" pitchFamily="2" charset="2"/>
              </a:rPr>
              <a:t>(1)</a:t>
            </a:r>
            <a:r>
              <a:rPr lang="zh-TW" altLang="en-US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sym typeface="Wingdings" panose="05000000000000000000" pitchFamily="2" charset="2"/>
              </a:rPr>
              <a:t> 隨機分布 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sym typeface="Wingdings" panose="05000000000000000000" pitchFamily="2" charset="2"/>
              </a:rPr>
              <a:t>(2)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sym typeface="Wingdings" panose="05000000000000000000" pitchFamily="2" charset="2"/>
              </a:rPr>
              <a:t> 半隨機分布。</a:t>
            </a:r>
            <a:endParaRPr lang="en-US" altLang="zh-TW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sym typeface="Wingdings" panose="05000000000000000000" pitchFamily="2" charset="2"/>
            </a:endParaRPr>
          </a:p>
          <a:p>
            <a:pPr algn="just"/>
            <a:endParaRPr lang="en-US" altLang="zh-TW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sym typeface="Wingdings" panose="05000000000000000000" pitchFamily="2" charset="2"/>
            </a:endParaRPr>
          </a:p>
          <a:p>
            <a:pPr algn="just"/>
            <a:r>
              <a:rPr lang="en-US" altLang="zh-TW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4.</a:t>
            </a:r>
            <a:r>
              <a:rPr lang="zh-TW" altLang="zh-TW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「隨機分布」，是指將故障節點完全以隨機分布的方式</a:t>
            </a:r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進行測試。</a:t>
            </a:r>
            <a:endParaRPr lang="en-US" altLang="zh-TW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/>
            <a:endParaRPr lang="en-US" altLang="zh-TW" dirty="0">
              <a:ln w="0"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en-US" altLang="zh-TW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5.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「半隨機</a:t>
            </a:r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分布</a:t>
            </a:r>
            <a:r>
              <a:rPr lang="zh-TW" altLang="zh-TW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</a:t>
            </a:r>
            <a:r>
              <a:rPr lang="zh-TW" altLang="en-US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zh-TW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是指</a:t>
            </a:r>
            <a:r>
              <a:rPr lang="zh-TW" altLang="en-US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</a:t>
            </a:r>
            <a:r>
              <a:rPr lang="zh-TW" altLang="zh-TW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故障節點的分布包含任一節點的所有鄰居。</a:t>
            </a:r>
            <a:endParaRPr lang="en-US" altLang="zh-TW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/>
            <a:endParaRPr lang="en-US" altLang="zh-TW" b="0" kern="100" cap="none" spc="20" dirty="0">
              <a:ln w="0"/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just"/>
            <a:r>
              <a:rPr lang="en-US" altLang="zh-TW" kern="100" spc="2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6.</a:t>
            </a:r>
            <a:r>
              <a:rPr lang="zh-TW" altLang="zh-TW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zh-TW" altLang="en-US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PMC</a:t>
            </a:r>
            <a:r>
              <a:rPr lang="zh-TW" altLang="en-US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偵測診斷模組下，故障節點的分布是否包含任一節點的所有鄰居，</a:t>
            </a:r>
            <a:endParaRPr lang="en-US" altLang="zh-TW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/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</a:t>
            </a:r>
            <a:r>
              <a:rPr lang="zh-TW" altLang="zh-TW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會大幅的影響偵測診斷的結果</a:t>
            </a:r>
            <a:r>
              <a:rPr lang="zh-TW" altLang="en-US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。因此我們想觀察以上述兩類測試在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</a:t>
            </a:r>
            <a:r>
              <a:rPr lang="en-US" altLang="zh-TW" baseline="30000" dirty="0"/>
              <a:t>*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偵測診斷模組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差異會有多大。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endParaRPr lang="en-US" altLang="zh-TW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sym typeface="Wingdings" panose="05000000000000000000" pitchFamily="2" charset="2"/>
            </a:endParaRPr>
          </a:p>
        </p:txBody>
      </p:sp>
      <p:sp>
        <p:nvSpPr>
          <p:cNvPr id="5" name="投影片編號版面配置區 3">
            <a:extLst>
              <a:ext uri="{FF2B5EF4-FFF2-40B4-BE49-F238E27FC236}">
                <a16:creationId xmlns:a16="http://schemas.microsoft.com/office/drawing/2014/main" id="{657DCDEC-8C44-B8EB-0C75-CA4C52665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47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070F43B-6691-6D52-D14F-9FEEB7E316E5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實驗過程和結果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5758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30616" y="45851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研究目的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A4DBDBC-F35B-4AD0-B5E1-F9FCB4C45B4C}"/>
              </a:ext>
            </a:extLst>
          </p:cNvPr>
          <p:cNvSpPr/>
          <p:nvPr/>
        </p:nvSpPr>
        <p:spPr>
          <a:xfrm>
            <a:off x="530616" y="1573637"/>
            <a:ext cx="10942246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2000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</a:t>
            </a:r>
            <a:r>
              <a:rPr lang="zh-TW" altLang="en-US" sz="2000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觀察在何種</a:t>
            </a:r>
            <a:r>
              <a:rPr lang="zh-TW" altLang="en-US" sz="20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情況下可以達到</a:t>
            </a:r>
            <a:r>
              <a:rPr lang="zh-TW" altLang="zh-TW" sz="20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幾乎完全偵測診斷</a:t>
            </a:r>
            <a:r>
              <a:rPr lang="en-US" altLang="zh-TW" sz="20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(Almost Complete Diagnosis)</a:t>
            </a:r>
            <a:r>
              <a:rPr lang="zh-TW" altLang="en-US" sz="20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20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endParaRPr lang="en-US" altLang="zh-TW" sz="20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200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2.</a:t>
            </a:r>
            <a:r>
              <a:rPr lang="zh-TW" altLang="en-US" sz="200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當故障節點壞到多少時，造成偵測診斷能力下降 </a:t>
            </a:r>
            <a:r>
              <a:rPr lang="en-US" altLang="zh-TW" sz="200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endParaRPr lang="en-US" altLang="zh-TW" sz="20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200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3.</a:t>
            </a:r>
            <a:r>
              <a:rPr lang="zh-TW" altLang="en-US" sz="200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分析</a:t>
            </a:r>
            <a:r>
              <a:rPr lang="zh-TW" altLang="en-US" sz="2000" dirty="0">
                <a:ln w="0"/>
                <a:latin typeface="Times New Roman" panose="02020603050405020304" pitchFamily="18" charset="0"/>
                <a:ea typeface="標楷體" panose="03000509000000000000" pitchFamily="65" charset="-120"/>
              </a:rPr>
              <a:t>基於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MM</a:t>
            </a:r>
            <a:r>
              <a:rPr lang="en-US" altLang="zh-TW" sz="2000" baseline="30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*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偵測診斷模組之 </a:t>
            </a:r>
            <a:r>
              <a:rPr lang="en-US" altLang="zh-TW" sz="20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</a:t>
            </a:r>
            <a:r>
              <a:rPr lang="zh-TW" altLang="en-US" sz="20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回合自適應偵測診斷於超立方體網路的偵測診斷能力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77453310-2C82-F200-D7D9-D58F8F9B3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3849" y="5705475"/>
            <a:ext cx="333375" cy="361950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2C934A9-F6C9-A949-542D-F902FA9CE5C0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研究動機和目的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701295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DE56F1-0900-4BB0-7284-ECC3D5A7F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48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2610864-061A-C30B-6CB9-98BB543442E8}"/>
              </a:ext>
            </a:extLst>
          </p:cNvPr>
          <p:cNvSpPr/>
          <p:nvPr/>
        </p:nvSpPr>
        <p:spPr>
          <a:xfrm>
            <a:off x="797113" y="1551563"/>
            <a:ext cx="10597773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just"/>
            <a:r>
              <a:rPr lang="en-US" altLang="zh-TW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sym typeface="Wingdings" panose="05000000000000000000" pitchFamily="2" charset="2"/>
              </a:rPr>
              <a:t>7.</a:t>
            </a:r>
            <a:r>
              <a:rPr lang="zh-TW" altLang="en-US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sym typeface="Wingdings" panose="05000000000000000000" pitchFamily="2" charset="2"/>
              </a:rPr>
              <a:t> 完美診斷 </a:t>
            </a:r>
            <a:r>
              <a:rPr lang="en-US" altLang="zh-TW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sym typeface="Wingdings" panose="05000000000000000000" pitchFamily="2" charset="2"/>
              </a:rPr>
              <a:t>:</a:t>
            </a:r>
            <a:r>
              <a:rPr lang="zh-TW" altLang="en-US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sym typeface="Wingdings" panose="05000000000000000000" pitchFamily="2" charset="2"/>
              </a:rPr>
              <a:t> </a:t>
            </a:r>
            <a:r>
              <a:rPr lang="zh-TW" altLang="zh-TW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每次測試</a:t>
            </a:r>
            <a:r>
              <a:rPr lang="zh-TW" altLang="en-US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zh-TW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若圖形中節點全數皆能被偵測診斷出其狀態，</a:t>
            </a:r>
            <a:endParaRPr lang="en-US" altLang="zh-TW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/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</a:t>
            </a:r>
            <a:r>
              <a:rPr lang="zh-TW" altLang="zh-TW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稱之為完美偵測診斷</a:t>
            </a:r>
            <a:r>
              <a:rPr lang="en-US" altLang="zh-TW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(Perfect Diagnosis)</a:t>
            </a:r>
            <a:r>
              <a:rPr lang="zh-TW" altLang="zh-TW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，簡稱為完美診斷</a:t>
            </a:r>
            <a:r>
              <a:rPr lang="zh-TW" altLang="en-US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n w="0"/>
              <a:latin typeface="Times New Roman" panose="02020603050405020304" pitchFamily="18" charset="0"/>
              <a:ea typeface="標楷體" panose="03000509000000000000" pitchFamily="65" charset="-120"/>
              <a:sym typeface="Wingdings" panose="05000000000000000000" pitchFamily="2" charset="2"/>
            </a:endParaRPr>
          </a:p>
          <a:p>
            <a:pPr algn="just"/>
            <a:endParaRPr lang="en-US" altLang="zh-TW" dirty="0">
              <a:ln w="0"/>
              <a:latin typeface="Times New Roman" panose="02020603050405020304" pitchFamily="18" charset="0"/>
              <a:ea typeface="標楷體" panose="03000509000000000000" pitchFamily="65" charset="-120"/>
              <a:sym typeface="Wingdings" panose="05000000000000000000" pitchFamily="2" charset="2"/>
            </a:endParaRPr>
          </a:p>
          <a:p>
            <a:pPr algn="just"/>
            <a:r>
              <a:rPr lang="en-US" altLang="zh-TW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sym typeface="Wingdings" panose="05000000000000000000" pitchFamily="2" charset="2"/>
              </a:rPr>
              <a:t>8.</a:t>
            </a:r>
            <a:r>
              <a:rPr lang="zh-TW" altLang="en-US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sym typeface="Wingdings" panose="05000000000000000000" pitchFamily="2" charset="2"/>
              </a:rPr>
              <a:t> 非完美診斷 </a:t>
            </a:r>
            <a:r>
              <a:rPr lang="en-US" altLang="zh-TW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sym typeface="Wingdings" panose="05000000000000000000" pitchFamily="2" charset="2"/>
              </a:rPr>
              <a:t>:</a:t>
            </a:r>
            <a:r>
              <a:rPr lang="zh-TW" altLang="en-US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sym typeface="Wingdings" panose="05000000000000000000" pitchFamily="2" charset="2"/>
              </a:rPr>
              <a:t> 是指觀察每次測試，若圖形中至少有一個節點狀態未能被偵測出來，</a:t>
            </a:r>
            <a:endParaRPr lang="en-US" altLang="zh-TW" dirty="0">
              <a:ln w="0"/>
              <a:latin typeface="Times New Roman" panose="02020603050405020304" pitchFamily="18" charset="0"/>
              <a:ea typeface="標楷體" panose="03000509000000000000" pitchFamily="65" charset="-120"/>
              <a:sym typeface="Wingdings" panose="05000000000000000000" pitchFamily="2" charset="2"/>
            </a:endParaRPr>
          </a:p>
          <a:p>
            <a:pPr algn="just"/>
            <a:r>
              <a:rPr lang="zh-TW" altLang="en-US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sym typeface="Wingdings" panose="05000000000000000000" pitchFamily="2" charset="2"/>
              </a:rPr>
              <a:t>    則稱為非完美偵測診斷，簡稱為非完美診斷。</a:t>
            </a:r>
            <a:endParaRPr lang="en-US" altLang="zh-TW" dirty="0">
              <a:ln w="0"/>
              <a:latin typeface="Times New Roman" panose="02020603050405020304" pitchFamily="18" charset="0"/>
              <a:ea typeface="標楷體" panose="03000509000000000000" pitchFamily="65" charset="-120"/>
              <a:sym typeface="Wingdings" panose="05000000000000000000" pitchFamily="2" charset="2"/>
            </a:endParaRPr>
          </a:p>
          <a:p>
            <a:pPr algn="just"/>
            <a:endParaRPr lang="en-US" altLang="zh-TW" dirty="0">
              <a:ln w="0"/>
              <a:latin typeface="Times New Roman" panose="02020603050405020304" pitchFamily="18" charset="0"/>
              <a:ea typeface="標楷體" panose="03000509000000000000" pitchFamily="65" charset="-120"/>
              <a:sym typeface="Wingdings" panose="05000000000000000000" pitchFamily="2" charset="2"/>
            </a:endParaRPr>
          </a:p>
          <a:p>
            <a:pPr algn="just"/>
            <a:r>
              <a:rPr lang="en-US" altLang="zh-TW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sym typeface="Wingdings" panose="05000000000000000000" pitchFamily="2" charset="2"/>
              </a:rPr>
              <a:t>9.</a:t>
            </a:r>
            <a:r>
              <a:rPr lang="zh-TW" altLang="en-US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sym typeface="Wingdings" panose="05000000000000000000" pitchFamily="2" charset="2"/>
              </a:rPr>
              <a:t> 平均無法診斷狀態之節點 </a:t>
            </a:r>
            <a:r>
              <a:rPr lang="en-US" altLang="zh-TW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sym typeface="Wingdings" panose="05000000000000000000" pitchFamily="2" charset="2"/>
              </a:rPr>
              <a:t>:</a:t>
            </a:r>
            <a:r>
              <a:rPr lang="zh-TW" altLang="en-US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sym typeface="Wingdings" panose="05000000000000000000" pitchFamily="2" charset="2"/>
              </a:rPr>
              <a:t> 是指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觀察每次非完美診斷，其無法診斷狀態的節點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總和，除以測試次數，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/>
            <a:r>
              <a:rPr lang="zh-TW" altLang="en-US" kern="100" spc="2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    稱為平均無法診斷狀態之節點。</a:t>
            </a:r>
            <a:endParaRPr lang="en-US" altLang="zh-TW" dirty="0">
              <a:ln w="0"/>
              <a:latin typeface="Times New Roman" panose="02020603050405020304" pitchFamily="18" charset="0"/>
              <a:ea typeface="標楷體" panose="03000509000000000000" pitchFamily="65" charset="-120"/>
              <a:sym typeface="Wingdings" panose="05000000000000000000" pitchFamily="2" charset="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B963633-DDF3-6657-C8DA-8344767829FA}"/>
              </a:ext>
            </a:extLst>
          </p:cNvPr>
          <p:cNvSpPr txBox="1"/>
          <p:nvPr/>
        </p:nvSpPr>
        <p:spPr>
          <a:xfrm>
            <a:off x="416316" y="458519"/>
            <a:ext cx="2852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實驗過程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(2/2)</a:t>
            </a:r>
            <a:endParaRPr lang="zh-TW" altLang="en-US" sz="3200" b="1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41385AB-A1B1-4E8B-631A-BDBF3FDE8B18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實驗過程和結果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888756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495534B-39CB-A73C-F011-57A85BC19F4A}"/>
              </a:ext>
            </a:extLst>
          </p:cNvPr>
          <p:cNvSpPr/>
          <p:nvPr/>
        </p:nvSpPr>
        <p:spPr>
          <a:xfrm>
            <a:off x="4977752" y="3013502"/>
            <a:ext cx="223651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dirty="0">
                <a:ln w="0"/>
                <a:latin typeface="標楷體" panose="03000509000000000000" pitchFamily="65" charset="-120"/>
                <a:ea typeface="標楷體" panose="03000509000000000000" pitchFamily="65" charset="-120"/>
              </a:rPr>
              <a:t>隨機分布</a:t>
            </a:r>
            <a:endParaRPr lang="zh-TW" altLang="en-US" sz="4000" b="0" cap="none" spc="0" dirty="0">
              <a:ln w="0"/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B635198-507B-6E3A-A48C-40C57E8F1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46</a:t>
            </a:r>
          </a:p>
        </p:txBody>
      </p:sp>
    </p:spTree>
    <p:extLst>
      <p:ext uri="{BB962C8B-B14F-4D97-AF65-F5344CB8AC3E}">
        <p14:creationId xmlns:p14="http://schemas.microsoft.com/office/powerpoint/2010/main" val="35793750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E61F4CF6-295D-6AB0-3F11-99F6644AF195}"/>
              </a:ext>
            </a:extLst>
          </p:cNvPr>
          <p:cNvSpPr txBox="1"/>
          <p:nvPr/>
        </p:nvSpPr>
        <p:spPr>
          <a:xfrm>
            <a:off x="275017" y="456490"/>
            <a:ext cx="7524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實驗結果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_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隨機分布</a:t>
            </a:r>
            <a:r>
              <a:rPr lang="en-US" altLang="zh-TW" sz="32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Q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之非完美診斷數量</a:t>
            </a:r>
            <a:endParaRPr lang="zh-TW" altLang="en-US" sz="3200" b="1" baseline="-250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100401C9-0816-2158-7777-A1379CB2BA05}"/>
              </a:ext>
            </a:extLst>
          </p:cNvPr>
          <p:cNvGrpSpPr/>
          <p:nvPr/>
        </p:nvGrpSpPr>
        <p:grpSpPr>
          <a:xfrm>
            <a:off x="275017" y="1497558"/>
            <a:ext cx="7920000" cy="4399596"/>
            <a:chOff x="191589" y="1056782"/>
            <a:chExt cx="11834948" cy="4680000"/>
          </a:xfrm>
        </p:grpSpPr>
        <p:graphicFrame>
          <p:nvGraphicFramePr>
            <p:cNvPr id="5" name="圖表 4">
              <a:extLst>
                <a:ext uri="{FF2B5EF4-FFF2-40B4-BE49-F238E27FC236}">
                  <a16:creationId xmlns:a16="http://schemas.microsoft.com/office/drawing/2014/main" id="{5316679C-EC40-7A94-B534-A69C6008C7A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23638806"/>
                </p:ext>
              </p:extLst>
            </p:nvPr>
          </p:nvGraphicFramePr>
          <p:xfrm>
            <a:off x="191589" y="1056782"/>
            <a:ext cx="11834948" cy="468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E26D85A-3426-B715-DEE8-76A70ADE2D24}"/>
                </a:ext>
              </a:extLst>
            </p:cNvPr>
            <p:cNvSpPr/>
            <p:nvPr/>
          </p:nvSpPr>
          <p:spPr>
            <a:xfrm>
              <a:off x="303415" y="2582379"/>
              <a:ext cx="430886" cy="1628806"/>
            </a:xfrm>
            <a:prstGeom prst="rect">
              <a:avLst/>
            </a:prstGeom>
            <a:noFill/>
          </p:spPr>
          <p:txBody>
            <a:bodyPr vert="eaVert" wrap="square" lIns="91440" tIns="45720" rIns="91440" bIns="45720">
              <a:spAutoFit/>
            </a:bodyPr>
            <a:lstStyle/>
            <a:p>
              <a:pPr algn="ctr"/>
              <a:r>
                <a:rPr lang="zh-TW" altLang="en-US" sz="1600" dirty="0">
                  <a:ln w="0"/>
                  <a:latin typeface="標楷體" panose="03000509000000000000" pitchFamily="65" charset="-120"/>
                  <a:ea typeface="標楷體" panose="03000509000000000000" pitchFamily="65" charset="-120"/>
                </a:rPr>
                <a:t>非完美診斷數量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26A3981-0609-430B-0AFF-AA9E671719CD}"/>
                </a:ext>
              </a:extLst>
            </p:cNvPr>
            <p:cNvSpPr/>
            <p:nvPr/>
          </p:nvSpPr>
          <p:spPr>
            <a:xfrm>
              <a:off x="4773090" y="5376651"/>
              <a:ext cx="2671946" cy="360131"/>
            </a:xfrm>
            <a:prstGeom prst="rect">
              <a:avLst/>
            </a:prstGeom>
            <a:noFill/>
          </p:spPr>
          <p:txBody>
            <a:bodyPr vert="horz" wrap="square" lIns="91440" tIns="45720" rIns="91440" bIns="4572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600" dirty="0">
                  <a:ln w="0"/>
                  <a:latin typeface="標楷體" panose="03000509000000000000" pitchFamily="65" charset="-120"/>
                  <a:ea typeface="標楷體" panose="03000509000000000000" pitchFamily="65" charset="-120"/>
                </a:rPr>
                <a:t>故障節點數量</a:t>
              </a: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CCEAB4EC-CAED-78D8-59FF-3F8A62B0688C}"/>
              </a:ext>
            </a:extLst>
          </p:cNvPr>
          <p:cNvSpPr/>
          <p:nvPr/>
        </p:nvSpPr>
        <p:spPr>
          <a:xfrm>
            <a:off x="8356349" y="1667123"/>
            <a:ext cx="3560634" cy="39703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1.</a:t>
            </a:r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當故障節點壞至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4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2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，非完美診斷數量為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0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故障節點壞至多少前，系統依然保持良好的診斷性能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 algn="just"/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en-US" altLang="zh-TW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2.</a:t>
            </a:r>
            <a:r>
              <a:rPr lang="zh-TW" altLang="en-US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當故障節點提升至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4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 = 3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，非完美診比率則會快速上升至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20(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當故障節點壞至某個數量時，非完美診斷數量會突然衝高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 algn="just"/>
            <a:endParaRPr lang="en-US" altLang="zh-TW" kern="100" cap="none" spc="20" dirty="0">
              <a:ln w="0"/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algn="just"/>
            <a:r>
              <a:rPr lang="en-US" altLang="zh-TW" kern="100" spc="2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3.</a:t>
            </a:r>
            <a:r>
              <a:rPr lang="zh-TW" altLang="en-US" kern="100" spc="2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直至故障節點壞至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4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 = 8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，非完美診斷數量上升至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1000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代表系統無法診斷出全部節點的狀態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en-US" altLang="zh-TW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969882" y="4680857"/>
            <a:ext cx="348343" cy="8961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951697" y="4680857"/>
            <a:ext cx="348343" cy="8961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7704767" y="2000228"/>
            <a:ext cx="490250" cy="3576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投影片編號版面配置區 3">
            <a:extLst>
              <a:ext uri="{FF2B5EF4-FFF2-40B4-BE49-F238E27FC236}">
                <a16:creationId xmlns:a16="http://schemas.microsoft.com/office/drawing/2014/main" id="{53C94023-F480-6B34-9774-1140200EA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49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84F081C-3021-836C-B892-B3298668C556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隨機分布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229122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356E3C8-5290-6DD0-BA12-12D5AD71CB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88" y="1462263"/>
            <a:ext cx="8073271" cy="4320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E61F4CF6-295D-6AB0-3F11-99F6644AF195}"/>
              </a:ext>
            </a:extLst>
          </p:cNvPr>
          <p:cNvSpPr txBox="1"/>
          <p:nvPr/>
        </p:nvSpPr>
        <p:spPr>
          <a:xfrm>
            <a:off x="416316" y="458519"/>
            <a:ext cx="7524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實驗結果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_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隨機分布</a:t>
            </a:r>
            <a:r>
              <a:rPr lang="en-US" altLang="zh-TW" sz="32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Q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之非完美診斷數量</a:t>
            </a:r>
            <a:endParaRPr lang="zh-TW" altLang="en-US" sz="3200" b="1" baseline="-250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90684" y="4499573"/>
            <a:ext cx="348343" cy="8961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251935" y="4499573"/>
            <a:ext cx="348343" cy="8961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766961" y="1895475"/>
            <a:ext cx="348343" cy="34974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C5C4827-3F96-B42D-1D7F-1D99E4D1F874}"/>
              </a:ext>
            </a:extLst>
          </p:cNvPr>
          <p:cNvSpPr/>
          <p:nvPr/>
        </p:nvSpPr>
        <p:spPr>
          <a:xfrm>
            <a:off x="8286848" y="2274838"/>
            <a:ext cx="3775983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1.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kern="100" spc="20" baseline="-25000" dirty="0">
                <a:latin typeface="Times New Roman" panose="02020603050405020304" pitchFamily="18" charset="0"/>
                <a:ea typeface="標楷體" panose="03000509000000000000" pitchFamily="65" charset="-120"/>
              </a:rPr>
              <a:t>5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2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   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非完美診斷數為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0</a:t>
            </a:r>
          </a:p>
          <a:p>
            <a:pPr algn="just"/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en-US" altLang="zh-TW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2.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5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 = 5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  非完美診比率則會快速上升至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38</a:t>
            </a:r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endParaRPr lang="en-US" altLang="zh-TW" kern="100" spc="2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endParaRPr lang="en-US" altLang="zh-TW" kern="100" cap="none" spc="20" dirty="0">
              <a:ln w="0"/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algn="just"/>
            <a:r>
              <a:rPr lang="en-US" altLang="zh-TW" kern="100" spc="2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3.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5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=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12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en-US" kern="100" cap="none" spc="2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   非完美診斷數量達到</a:t>
            </a:r>
            <a:r>
              <a:rPr lang="en-US" altLang="zh-TW" kern="100" cap="none" spc="2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1000</a:t>
            </a:r>
            <a:r>
              <a:rPr lang="zh-TW" altLang="en-US" kern="100" cap="none" spc="2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。</a:t>
            </a:r>
            <a:endParaRPr lang="en-US" altLang="zh-TW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9" name="投影片編號版面配置區 3">
            <a:extLst>
              <a:ext uri="{FF2B5EF4-FFF2-40B4-BE49-F238E27FC236}">
                <a16:creationId xmlns:a16="http://schemas.microsoft.com/office/drawing/2014/main" id="{84CA892B-1591-8D40-AB98-3BB4DD5E9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50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D79AF68-2CFB-D461-5C91-59C572692052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隨機分布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130798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D5A58771-AABA-DC36-5219-E516E1A790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03" y="1636223"/>
            <a:ext cx="8032826" cy="4320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848334" y="4773695"/>
            <a:ext cx="348343" cy="8961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2941288" y="4768252"/>
            <a:ext cx="348343" cy="8961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820672" y="1952625"/>
            <a:ext cx="409964" cy="37117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8615F4A-C87A-7E3E-DB48-0F502ADD5A4B}"/>
              </a:ext>
            </a:extLst>
          </p:cNvPr>
          <p:cNvSpPr txBox="1"/>
          <p:nvPr/>
        </p:nvSpPr>
        <p:spPr>
          <a:xfrm>
            <a:off x="416316" y="458519"/>
            <a:ext cx="7388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實驗結果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_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隨機分布</a:t>
            </a:r>
            <a:r>
              <a:rPr lang="en-US" altLang="zh-TW" sz="32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Q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之非完美診斷數量</a:t>
            </a:r>
            <a:endParaRPr lang="zh-TW" altLang="en-US" sz="3200" b="1" baseline="-250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AB23A98-BD3C-2315-A046-F84DFCBDF5C7}"/>
              </a:ext>
            </a:extLst>
          </p:cNvPr>
          <p:cNvSpPr/>
          <p:nvPr/>
        </p:nvSpPr>
        <p:spPr>
          <a:xfrm>
            <a:off x="8297729" y="2274838"/>
            <a:ext cx="3775983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1.</a:t>
            </a:r>
            <a:r>
              <a:rPr lang="en-US" altLang="zh-TW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6</a:t>
            </a:r>
            <a:r>
              <a:rPr lang="en-US" altLang="zh-TW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 </a:t>
            </a:r>
            <a:r>
              <a:rPr lang="en-US" altLang="zh-TW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TW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4</a:t>
            </a:r>
            <a:r>
              <a:rPr lang="zh-TW" altLang="en-US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   </a:t>
            </a:r>
            <a:r>
              <a:rPr lang="zh-TW" altLang="en-US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非完美診斷數為</a:t>
            </a:r>
            <a:r>
              <a:rPr lang="en-US" altLang="zh-TW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0</a:t>
            </a:r>
          </a:p>
          <a:p>
            <a:pPr algn="just"/>
            <a:endParaRPr lang="en-US" altLang="zh-TW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en-US" altLang="zh-TW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2.</a:t>
            </a:r>
            <a:r>
              <a:rPr lang="en-US" altLang="zh-TW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kern="100" spc="20" baseline="-25000" dirty="0">
                <a:latin typeface="Times New Roman" panose="02020603050405020304" pitchFamily="18" charset="0"/>
                <a:ea typeface="標楷體" panose="03000509000000000000" pitchFamily="65" charset="-120"/>
              </a:rPr>
              <a:t>6</a:t>
            </a:r>
            <a:r>
              <a:rPr lang="en-US" altLang="zh-TW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 = 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7</a:t>
            </a:r>
            <a:r>
              <a:rPr lang="zh-TW" altLang="en-US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en-US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  非完美診比率則會快速上升至</a:t>
            </a:r>
            <a:r>
              <a:rPr lang="en-US" altLang="zh-TW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16</a:t>
            </a:r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endParaRPr lang="en-US" altLang="zh-TW" kern="100" spc="2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endParaRPr lang="en-US" altLang="zh-TW" kern="100" cap="none" spc="20" dirty="0">
              <a:ln w="0"/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algn="just"/>
            <a:r>
              <a:rPr lang="en-US" altLang="zh-TW" kern="100" spc="2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3.</a:t>
            </a:r>
            <a:r>
              <a:rPr lang="en-US" altLang="zh-TW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kern="100" spc="20" baseline="-25000" dirty="0">
                <a:latin typeface="Times New Roman" panose="02020603050405020304" pitchFamily="18" charset="0"/>
                <a:ea typeface="標楷體" panose="03000509000000000000" pitchFamily="65" charset="-120"/>
              </a:rPr>
              <a:t>6</a:t>
            </a:r>
            <a:r>
              <a:rPr lang="en-US" altLang="zh-TW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</a:t>
            </a:r>
            <a:r>
              <a:rPr lang="zh-TW" altLang="en-US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=</a:t>
            </a:r>
            <a:r>
              <a:rPr lang="zh-TW" altLang="en-US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20</a:t>
            </a:r>
            <a:r>
              <a:rPr lang="zh-TW" altLang="en-US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en-US" kern="100" cap="none" spc="2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   非完美診斷數量達到</a:t>
            </a:r>
            <a:r>
              <a:rPr lang="en-US" altLang="zh-TW" kern="100" cap="none" spc="2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1000</a:t>
            </a:r>
            <a:r>
              <a:rPr lang="zh-TW" altLang="en-US" kern="100" cap="none" spc="2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。</a:t>
            </a:r>
            <a:endParaRPr lang="en-US" altLang="zh-TW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9" name="投影片編號版面配置區 3">
            <a:extLst>
              <a:ext uri="{FF2B5EF4-FFF2-40B4-BE49-F238E27FC236}">
                <a16:creationId xmlns:a16="http://schemas.microsoft.com/office/drawing/2014/main" id="{3CB6CF87-4001-0D78-34CF-002E052AE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51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4A0F636-7893-3548-0733-098658FA4CEB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隨機分布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933645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60F738E-08E5-1674-3811-67D5AC8055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24" y="1942211"/>
            <a:ext cx="7920000" cy="407676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209638" y="4786762"/>
            <a:ext cx="348343" cy="8961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3255887" y="4786762"/>
            <a:ext cx="220689" cy="8961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720444" y="2266951"/>
            <a:ext cx="348343" cy="34272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070F252-985E-1F29-4FC3-BA2916CA809D}"/>
              </a:ext>
            </a:extLst>
          </p:cNvPr>
          <p:cNvSpPr txBox="1"/>
          <p:nvPr/>
        </p:nvSpPr>
        <p:spPr>
          <a:xfrm>
            <a:off x="416316" y="458519"/>
            <a:ext cx="7524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實驗結果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_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隨機分布</a:t>
            </a:r>
            <a:r>
              <a:rPr lang="en-US" altLang="zh-TW" sz="32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Q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之非完美診斷數量</a:t>
            </a:r>
            <a:endParaRPr lang="zh-TW" altLang="en-US" sz="3200" b="1" baseline="-250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2C7E52C-A926-F533-DF2E-5D62B9E2CF9C}"/>
              </a:ext>
            </a:extLst>
          </p:cNvPr>
          <p:cNvSpPr/>
          <p:nvPr/>
        </p:nvSpPr>
        <p:spPr>
          <a:xfrm>
            <a:off x="8307254" y="2274838"/>
            <a:ext cx="3775983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1.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7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7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   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非完美診斷數為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0</a:t>
            </a:r>
          </a:p>
          <a:p>
            <a:pPr algn="just"/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en-US" altLang="zh-TW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2.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7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 = 11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  非完美診比率則會快速上升至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7</a:t>
            </a:r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endParaRPr lang="en-US" altLang="zh-TW" kern="100" spc="2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endParaRPr lang="en-US" altLang="zh-TW" kern="100" cap="none" spc="20" dirty="0">
              <a:ln w="0"/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algn="just"/>
            <a:r>
              <a:rPr lang="en-US" altLang="zh-TW" kern="100" spc="2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3.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7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=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29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en-US" kern="100" cap="none" spc="2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   非完美診斷數量達到</a:t>
            </a:r>
            <a:r>
              <a:rPr lang="en-US" altLang="zh-TW" kern="100" cap="none" spc="2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1000</a:t>
            </a:r>
            <a:r>
              <a:rPr lang="zh-TW" altLang="en-US" kern="100" cap="none" spc="2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。</a:t>
            </a:r>
            <a:endParaRPr lang="en-US" altLang="zh-TW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9" name="投影片編號版面配置區 3">
            <a:extLst>
              <a:ext uri="{FF2B5EF4-FFF2-40B4-BE49-F238E27FC236}">
                <a16:creationId xmlns:a16="http://schemas.microsoft.com/office/drawing/2014/main" id="{CB0A3D8F-C609-6A1C-D280-2177831F6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52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9757477-C62A-7D9E-E2DB-DF2E2A32A576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隨機分布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37205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7219E81-0B92-4735-C709-AABEB173B5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24" y="1721563"/>
            <a:ext cx="7920000" cy="407576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759134" y="4649376"/>
            <a:ext cx="204061" cy="8961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482584" y="4649376"/>
            <a:ext cx="204061" cy="8961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 flipH="1">
            <a:off x="7839102" y="2152651"/>
            <a:ext cx="299622" cy="33928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F2F5FA4-55BA-9859-C26E-8F98A013CDB0}"/>
              </a:ext>
            </a:extLst>
          </p:cNvPr>
          <p:cNvSpPr txBox="1"/>
          <p:nvPr/>
        </p:nvSpPr>
        <p:spPr>
          <a:xfrm>
            <a:off x="416316" y="458519"/>
            <a:ext cx="7524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實驗結果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_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隨機分布</a:t>
            </a:r>
            <a:r>
              <a:rPr lang="en-US" altLang="zh-TW" sz="32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Q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之非完美診斷數量</a:t>
            </a:r>
            <a:endParaRPr lang="zh-TW" altLang="en-US" sz="3200" b="1" baseline="-250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7F80F04-93E5-2CF8-BE72-118F5E2DA46A}"/>
              </a:ext>
            </a:extLst>
          </p:cNvPr>
          <p:cNvSpPr/>
          <p:nvPr/>
        </p:nvSpPr>
        <p:spPr>
          <a:xfrm>
            <a:off x="8307254" y="2274838"/>
            <a:ext cx="3775983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1.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kern="100" spc="20" baseline="-25000" dirty="0">
                <a:latin typeface="Times New Roman" panose="02020603050405020304" pitchFamily="18" charset="0"/>
                <a:ea typeface="標楷體" panose="03000509000000000000" pitchFamily="65" charset="-120"/>
              </a:rPr>
              <a:t>8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12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   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非完美診斷數為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0</a:t>
            </a:r>
          </a:p>
          <a:p>
            <a:pPr algn="just"/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en-US" altLang="zh-TW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2.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kern="100" spc="20" baseline="-25000" dirty="0">
                <a:latin typeface="Times New Roman" panose="02020603050405020304" pitchFamily="18" charset="0"/>
                <a:ea typeface="標楷體" panose="03000509000000000000" pitchFamily="65" charset="-120"/>
              </a:rPr>
              <a:t>8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 = 16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  非完美診比率則會快速上升至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11</a:t>
            </a:r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endParaRPr lang="en-US" altLang="zh-TW" kern="100" spc="2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endParaRPr lang="en-US" altLang="zh-TW" kern="100" cap="none" spc="20" dirty="0">
              <a:ln w="0"/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algn="just"/>
            <a:r>
              <a:rPr lang="en-US" altLang="zh-TW" kern="100" spc="2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3.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kern="100" spc="20" baseline="-25000" dirty="0">
                <a:latin typeface="Times New Roman" panose="02020603050405020304" pitchFamily="18" charset="0"/>
                <a:ea typeface="標楷體" panose="03000509000000000000" pitchFamily="65" charset="-120"/>
              </a:rPr>
              <a:t>8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=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40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en-US" kern="100" cap="none" spc="2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   非完美診斷數量達到</a:t>
            </a:r>
            <a:r>
              <a:rPr lang="en-US" altLang="zh-TW" kern="100" cap="none" spc="2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1000</a:t>
            </a:r>
            <a:r>
              <a:rPr lang="zh-TW" altLang="en-US" kern="100" cap="none" spc="2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。</a:t>
            </a:r>
            <a:endParaRPr lang="en-US" altLang="zh-TW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9" name="投影片編號版面配置區 3">
            <a:extLst>
              <a:ext uri="{FF2B5EF4-FFF2-40B4-BE49-F238E27FC236}">
                <a16:creationId xmlns:a16="http://schemas.microsoft.com/office/drawing/2014/main" id="{9CF27497-595B-B982-5726-905F04761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53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AEA00C9-002E-DD74-2C95-E85DD7A44C17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隨機分布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61748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D2BABACC-A8FE-E21B-E0F4-EFB9F0C2CC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30" y="1477329"/>
            <a:ext cx="7767458" cy="4320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CB770B3B-6B57-6510-DDED-379E06BA3F46}"/>
              </a:ext>
            </a:extLst>
          </p:cNvPr>
          <p:cNvSpPr txBox="1"/>
          <p:nvPr/>
        </p:nvSpPr>
        <p:spPr>
          <a:xfrm>
            <a:off x="416316" y="458519"/>
            <a:ext cx="9030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實驗結果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_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隨機分布</a:t>
            </a:r>
            <a:r>
              <a:rPr lang="en-US" altLang="zh-TW" sz="32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Q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平均無法診斷狀態之節點數</a:t>
            </a:r>
            <a:endParaRPr lang="zh-TW" altLang="en-US" sz="3200" b="1" baseline="-250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9361224-F4F0-AEA6-5273-92D136F15828}"/>
              </a:ext>
            </a:extLst>
          </p:cNvPr>
          <p:cNvSpPr/>
          <p:nvPr/>
        </p:nvSpPr>
        <p:spPr>
          <a:xfrm>
            <a:off x="1492309" y="4484506"/>
            <a:ext cx="231716" cy="9828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295E969-6BC4-CB8D-4CDE-ABF14FCC78FB}"/>
              </a:ext>
            </a:extLst>
          </p:cNvPr>
          <p:cNvSpPr/>
          <p:nvPr/>
        </p:nvSpPr>
        <p:spPr>
          <a:xfrm>
            <a:off x="4572000" y="2152650"/>
            <a:ext cx="304056" cy="33146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E27E4FE-CF75-92A5-911A-B65CB9DC715E}"/>
              </a:ext>
            </a:extLst>
          </p:cNvPr>
          <p:cNvSpPr/>
          <p:nvPr/>
        </p:nvSpPr>
        <p:spPr>
          <a:xfrm>
            <a:off x="2540059" y="3667126"/>
            <a:ext cx="231716" cy="18002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82A45A1-A24E-DC82-7D1C-976B22F435C8}"/>
              </a:ext>
            </a:extLst>
          </p:cNvPr>
          <p:cNvSpPr/>
          <p:nvPr/>
        </p:nvSpPr>
        <p:spPr>
          <a:xfrm>
            <a:off x="8307254" y="2274838"/>
            <a:ext cx="3775983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1.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4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2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kern="100" spc="2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平均無法診斷狀態節點數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為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0</a:t>
            </a:r>
          </a:p>
          <a:p>
            <a:pPr algn="just"/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en-US" altLang="zh-TW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2.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4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 = 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3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平均無法診斷狀態節點數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則會快速 上升至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6</a:t>
            </a:r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endParaRPr lang="en-US" altLang="zh-TW" kern="100" spc="2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endParaRPr lang="en-US" altLang="zh-TW" kern="100" cap="none" spc="20" dirty="0">
              <a:ln w="0"/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algn="just"/>
            <a:r>
              <a:rPr lang="en-US" altLang="zh-TW" kern="100" spc="2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3.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4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=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5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平均無法診斷狀態節點數</a:t>
            </a:r>
            <a:r>
              <a:rPr lang="zh-TW" altLang="en-US" kern="100" cap="none" spc="2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達到</a:t>
            </a:r>
            <a:r>
              <a:rPr lang="en-US" altLang="zh-TW" kern="100" spc="2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16</a:t>
            </a:r>
            <a:r>
              <a:rPr lang="zh-TW" altLang="en-US" kern="100" cap="none" spc="2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。</a:t>
            </a:r>
            <a:endParaRPr lang="en-US" altLang="zh-TW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9" name="投影片編號版面配置區 3">
            <a:extLst>
              <a:ext uri="{FF2B5EF4-FFF2-40B4-BE49-F238E27FC236}">
                <a16:creationId xmlns:a16="http://schemas.microsoft.com/office/drawing/2014/main" id="{F99285C1-9A49-AC88-F8FA-A26B6B330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54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3A23524-59B1-FE04-9C80-BA0F324F0DE6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隨機分布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43894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6FA6C22-BFF1-A78D-6D65-90885CAFCC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31" y="1477329"/>
            <a:ext cx="8046624" cy="4320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5C89A6B9-107D-6ABB-4A7E-019DD165435B}"/>
              </a:ext>
            </a:extLst>
          </p:cNvPr>
          <p:cNvSpPr txBox="1"/>
          <p:nvPr/>
        </p:nvSpPr>
        <p:spPr>
          <a:xfrm>
            <a:off x="416316" y="458519"/>
            <a:ext cx="9030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實驗結果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_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隨機分布</a:t>
            </a:r>
            <a:r>
              <a:rPr lang="en-US" altLang="zh-TW" sz="32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Q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平均無法診斷狀態之節點數</a:t>
            </a:r>
            <a:endParaRPr lang="zh-TW" altLang="en-US" sz="3200" b="1" baseline="-250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CCF503D-4B22-B511-6F64-BE86D154026C}"/>
              </a:ext>
            </a:extLst>
          </p:cNvPr>
          <p:cNvSpPr/>
          <p:nvPr/>
        </p:nvSpPr>
        <p:spPr>
          <a:xfrm>
            <a:off x="1844081" y="4484506"/>
            <a:ext cx="342900" cy="9828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CA9E006-6C6A-3CAE-33DB-81F5431E8BDA}"/>
              </a:ext>
            </a:extLst>
          </p:cNvPr>
          <p:cNvSpPr/>
          <p:nvPr/>
        </p:nvSpPr>
        <p:spPr>
          <a:xfrm>
            <a:off x="3890962" y="3838575"/>
            <a:ext cx="342900" cy="16287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6DBC3DF-B5B8-90AD-A3C2-C19C3EFE0F43}"/>
              </a:ext>
            </a:extLst>
          </p:cNvPr>
          <p:cNvSpPr/>
          <p:nvPr/>
        </p:nvSpPr>
        <p:spPr>
          <a:xfrm>
            <a:off x="6581775" y="2038349"/>
            <a:ext cx="342900" cy="3429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C950D93-4393-3739-FEC2-2D4FFBED9688}"/>
              </a:ext>
            </a:extLst>
          </p:cNvPr>
          <p:cNvSpPr/>
          <p:nvPr/>
        </p:nvSpPr>
        <p:spPr>
          <a:xfrm>
            <a:off x="8307254" y="2274838"/>
            <a:ext cx="3775983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1.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kern="100" spc="20" baseline="-25000" dirty="0">
                <a:latin typeface="Times New Roman" panose="02020603050405020304" pitchFamily="18" charset="0"/>
                <a:ea typeface="標楷體" panose="03000509000000000000" pitchFamily="65" charset="-120"/>
              </a:rPr>
              <a:t>5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3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kern="100" spc="2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平均無法診斷狀態節點數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為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0</a:t>
            </a:r>
          </a:p>
          <a:p>
            <a:pPr algn="just"/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en-US" altLang="zh-TW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2.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kern="100" spc="20" baseline="-25000" dirty="0">
                <a:latin typeface="Times New Roman" panose="02020603050405020304" pitchFamily="18" charset="0"/>
                <a:ea typeface="標楷體" panose="03000509000000000000" pitchFamily="65" charset="-120"/>
              </a:rPr>
              <a:t>5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 = 6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平均無法診斷狀態節點數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則會快速 上升至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10</a:t>
            </a:r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endParaRPr lang="en-US" altLang="zh-TW" kern="100" spc="2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endParaRPr lang="en-US" altLang="zh-TW" kern="100" cap="none" spc="20" dirty="0">
              <a:ln w="0"/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algn="just"/>
            <a:r>
              <a:rPr lang="en-US" altLang="zh-TW" kern="100" spc="2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3.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kern="100" spc="20" baseline="-25000" dirty="0">
                <a:latin typeface="Times New Roman" panose="02020603050405020304" pitchFamily="18" charset="0"/>
                <a:ea typeface="標楷體" panose="03000509000000000000" pitchFamily="65" charset="-120"/>
              </a:rPr>
              <a:t>5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=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10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平均無法診斷狀態節點數</a:t>
            </a:r>
            <a:r>
              <a:rPr lang="zh-TW" altLang="en-US" kern="100" cap="none" spc="2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達到</a:t>
            </a:r>
            <a:r>
              <a:rPr lang="en-US" altLang="zh-TW" kern="100" cap="none" spc="2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32</a:t>
            </a:r>
            <a:r>
              <a:rPr lang="zh-TW" altLang="en-US" kern="100" cap="none" spc="2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。</a:t>
            </a:r>
            <a:endParaRPr lang="en-US" altLang="zh-TW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9" name="投影片編號版面配置區 3">
            <a:extLst>
              <a:ext uri="{FF2B5EF4-FFF2-40B4-BE49-F238E27FC236}">
                <a16:creationId xmlns:a16="http://schemas.microsoft.com/office/drawing/2014/main" id="{A03AF4DB-E3EC-0059-BDB3-6EE4AAA8A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55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6D69A9D-40D7-B48E-E136-5B4AFBB52B72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隨機分布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742540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CB72029-B1C3-BDB4-598E-77152BE4EE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30" y="1754009"/>
            <a:ext cx="7920000" cy="404332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85D5B445-86C4-9100-8294-AA4B110EAE4F}"/>
              </a:ext>
            </a:extLst>
          </p:cNvPr>
          <p:cNvSpPr txBox="1"/>
          <p:nvPr/>
        </p:nvSpPr>
        <p:spPr>
          <a:xfrm>
            <a:off x="416316" y="458519"/>
            <a:ext cx="9030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實驗結果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_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隨機分布</a:t>
            </a:r>
            <a:r>
              <a:rPr lang="en-US" altLang="zh-TW" sz="32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Q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平均無法診斷狀態之節點數</a:t>
            </a:r>
            <a:endParaRPr lang="zh-TW" altLang="en-US" sz="3200" b="1" baseline="-250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4FF2DC8-A517-DB77-9A15-8C5838CAA9E3}"/>
              </a:ext>
            </a:extLst>
          </p:cNvPr>
          <p:cNvSpPr/>
          <p:nvPr/>
        </p:nvSpPr>
        <p:spPr>
          <a:xfrm>
            <a:off x="8307254" y="2274838"/>
            <a:ext cx="3775983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1.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6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4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kern="100" spc="2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平均無法診斷狀態節點數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為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0</a:t>
            </a:r>
          </a:p>
          <a:p>
            <a:pPr algn="just"/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en-US" altLang="zh-TW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2.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6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 = 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10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平均無法診斷狀態節點數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則會快速 上升至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19</a:t>
            </a:r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endParaRPr lang="en-US" altLang="zh-TW" kern="100" spc="2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endParaRPr lang="en-US" altLang="zh-TW" kern="100" cap="none" spc="20" dirty="0">
              <a:ln w="0"/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algn="just"/>
            <a:r>
              <a:rPr lang="en-US" altLang="zh-TW" kern="100" spc="2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3.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6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=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17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平均無法診斷狀態節點數</a:t>
            </a:r>
            <a:r>
              <a:rPr lang="zh-TW" altLang="en-US" kern="100" cap="none" spc="2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達到</a:t>
            </a:r>
            <a:r>
              <a:rPr lang="en-US" altLang="zh-TW" kern="100" spc="2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64</a:t>
            </a:r>
            <a:r>
              <a:rPr lang="zh-TW" altLang="en-US" kern="100" cap="none" spc="2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。</a:t>
            </a:r>
            <a:endParaRPr lang="en-US" altLang="zh-TW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93353F6-188D-CAA7-BE43-DC30235423BE}"/>
              </a:ext>
            </a:extLst>
          </p:cNvPr>
          <p:cNvSpPr/>
          <p:nvPr/>
        </p:nvSpPr>
        <p:spPr>
          <a:xfrm>
            <a:off x="1577381" y="4562697"/>
            <a:ext cx="342900" cy="9828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DD97F37-8834-8319-AECE-4ED04025DD05}"/>
              </a:ext>
            </a:extLst>
          </p:cNvPr>
          <p:cNvSpPr/>
          <p:nvPr/>
        </p:nvSpPr>
        <p:spPr>
          <a:xfrm>
            <a:off x="3877729" y="3952875"/>
            <a:ext cx="418045" cy="15164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A95084D-DFF4-311D-0D72-9C971A742C1D}"/>
              </a:ext>
            </a:extLst>
          </p:cNvPr>
          <p:cNvSpPr/>
          <p:nvPr/>
        </p:nvSpPr>
        <p:spPr>
          <a:xfrm>
            <a:off x="6611404" y="2047875"/>
            <a:ext cx="418045" cy="34214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投影片編號版面配置區 3">
            <a:extLst>
              <a:ext uri="{FF2B5EF4-FFF2-40B4-BE49-F238E27FC236}">
                <a16:creationId xmlns:a16="http://schemas.microsoft.com/office/drawing/2014/main" id="{9BCADBFD-FAF8-8127-7D91-982197A05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56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C7123AB-C9B5-7A27-0028-24E989CEFAFC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隨機分布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77582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30616" y="458519"/>
            <a:ext cx="3443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漢米爾頓迴圈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(1/2)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30616" y="1573470"/>
            <a:ext cx="7455887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sz="2000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於</a:t>
            </a:r>
            <a:r>
              <a:rPr lang="en-US" altLang="zh-TW" sz="2000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1859</a:t>
            </a:r>
            <a:r>
              <a:rPr lang="zh-TW" altLang="zh-TW" sz="2000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zh-TW" altLang="en-US" sz="2000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，由</a:t>
            </a:r>
            <a:r>
              <a:rPr lang="zh-TW" altLang="zh-TW" sz="2000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愛爾蘭</a:t>
            </a:r>
            <a:r>
              <a:rPr lang="zh-TW" altLang="en-US" sz="2000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數學家</a:t>
            </a:r>
            <a:r>
              <a:rPr lang="zh-TW" altLang="zh-TW" sz="2000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漢米爾</a:t>
            </a:r>
            <a:r>
              <a:rPr lang="en-US" altLang="zh-TW" sz="2000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(Hamilton)</a:t>
            </a:r>
            <a:r>
              <a:rPr lang="zh-TW" altLang="en-US" sz="2000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所</a:t>
            </a:r>
            <a:r>
              <a:rPr lang="zh-TW" altLang="zh-TW" sz="2000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提出</a:t>
            </a:r>
            <a:r>
              <a:rPr lang="zh-TW" altLang="en-US" sz="2000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2000" kern="100" spc="2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sz="2000" kern="100" spc="2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漢米爾頓迴圈，可記為</a:t>
            </a:r>
            <a:r>
              <a:rPr lang="en-US" altLang="zh-TW" sz="20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</a:t>
            </a:r>
            <a:r>
              <a:rPr lang="en-US" altLang="zh-TW" sz="2000" i="1" baseline="-25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 </a:t>
            </a:r>
            <a:r>
              <a:rPr lang="zh-TW" altLang="en-US" sz="2000" i="1" baseline="-25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;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迴圈路徑可記為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&lt;</a:t>
            </a:r>
            <a:r>
              <a:rPr lang="en-US" altLang="zh-TW" sz="20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</a:t>
            </a:r>
            <a:r>
              <a:rPr lang="en-US" altLang="zh-TW" sz="2000" baseline="-25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en-US" altLang="zh-TW" sz="20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</a:t>
            </a:r>
            <a:r>
              <a:rPr lang="en-US" altLang="zh-TW" sz="2000" baseline="-25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en-US" altLang="zh-TW" sz="20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</a:t>
            </a:r>
            <a:r>
              <a:rPr lang="en-US" altLang="zh-TW" sz="2000" baseline="-25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…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..</a:t>
            </a:r>
            <a:r>
              <a:rPr lang="en-US" altLang="zh-TW" sz="20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</a:t>
            </a:r>
            <a:r>
              <a:rPr lang="en-US" altLang="zh-TW" sz="2000" i="1" baseline="-25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</a:t>
            </a:r>
            <a:r>
              <a:rPr lang="en-US" altLang="zh-TW" sz="20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</a:t>
            </a:r>
            <a:r>
              <a:rPr lang="en-US" altLang="zh-TW" sz="2000" baseline="-25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&gt;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任一</a:t>
            </a:r>
            <a:r>
              <a:rPr lang="zh-TW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圖形存在漢米爾頓迴圈，則此圖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形</a:t>
            </a:r>
            <a:r>
              <a:rPr lang="zh-TW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稱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zh-TW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漢米爾頓圖形。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3">
            <a:extLst>
              <a:ext uri="{FF2B5EF4-FFF2-40B4-BE49-F238E27FC236}">
                <a16:creationId xmlns:a16="http://schemas.microsoft.com/office/drawing/2014/main" id="{5A937514-41C1-F16B-1439-003800BC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3849" y="5705475"/>
            <a:ext cx="333375" cy="361950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CD272E5-88B5-C8E3-F27C-4AFFD2870423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研究動機和目的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297864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125E77E-9483-5DA1-5A4B-8F623F8013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30" y="1820364"/>
            <a:ext cx="7920000" cy="397696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78AD76BF-07BE-AEE9-A979-11121AB16011}"/>
              </a:ext>
            </a:extLst>
          </p:cNvPr>
          <p:cNvSpPr txBox="1"/>
          <p:nvPr/>
        </p:nvSpPr>
        <p:spPr>
          <a:xfrm>
            <a:off x="416316" y="458519"/>
            <a:ext cx="9030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實驗結果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_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隨機分布</a:t>
            </a:r>
            <a:r>
              <a:rPr lang="en-US" altLang="zh-TW" sz="32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Q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平均無法診斷狀態之節點數</a:t>
            </a:r>
            <a:endParaRPr lang="zh-TW" altLang="en-US" sz="3200" b="1" baseline="-250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96A3E5C-BDC5-9F19-1F1C-44289FF32D43}"/>
              </a:ext>
            </a:extLst>
          </p:cNvPr>
          <p:cNvSpPr/>
          <p:nvPr/>
        </p:nvSpPr>
        <p:spPr>
          <a:xfrm>
            <a:off x="8307254" y="2274838"/>
            <a:ext cx="3775983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1.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kern="100" spc="20" baseline="-25000" dirty="0">
                <a:latin typeface="Times New Roman" panose="02020603050405020304" pitchFamily="18" charset="0"/>
                <a:ea typeface="標楷體" panose="03000509000000000000" pitchFamily="65" charset="-120"/>
              </a:rPr>
              <a:t>7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7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kern="100" spc="2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平均無法診斷狀態節點數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為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0</a:t>
            </a:r>
          </a:p>
          <a:p>
            <a:pPr algn="just"/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en-US" altLang="zh-TW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2.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7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 = 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15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平均無法診斷狀態節點數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則會快速 上升至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12</a:t>
            </a:r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endParaRPr lang="en-US" altLang="zh-TW" kern="100" spc="2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endParaRPr lang="en-US" altLang="zh-TW" kern="100" cap="none" spc="20" dirty="0">
              <a:ln w="0"/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algn="just"/>
            <a:r>
              <a:rPr lang="en-US" altLang="zh-TW" kern="100" spc="2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3.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7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=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29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平均無法診斷狀態節點數</a:t>
            </a:r>
            <a:r>
              <a:rPr lang="zh-TW" altLang="en-US" kern="100" cap="none" spc="2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達到</a:t>
            </a:r>
            <a:r>
              <a:rPr lang="en-US" altLang="zh-TW" kern="100" cap="none" spc="2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128</a:t>
            </a:r>
            <a:r>
              <a:rPr lang="zh-TW" altLang="en-US" kern="100" cap="none" spc="2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。</a:t>
            </a:r>
            <a:endParaRPr lang="en-US" altLang="zh-TW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D43ED46-CF07-34E3-B8C1-D662A490CA6F}"/>
              </a:ext>
            </a:extLst>
          </p:cNvPr>
          <p:cNvSpPr/>
          <p:nvPr/>
        </p:nvSpPr>
        <p:spPr>
          <a:xfrm>
            <a:off x="2091731" y="4562697"/>
            <a:ext cx="342900" cy="9828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695E414-2443-AD6B-7E27-9C10D76BA247}"/>
              </a:ext>
            </a:extLst>
          </p:cNvPr>
          <p:cNvSpPr/>
          <p:nvPr/>
        </p:nvSpPr>
        <p:spPr>
          <a:xfrm>
            <a:off x="4204813" y="4562696"/>
            <a:ext cx="342900" cy="9828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2A63739-E9E7-E639-7C0F-491FF6C34843}"/>
              </a:ext>
            </a:extLst>
          </p:cNvPr>
          <p:cNvSpPr/>
          <p:nvPr/>
        </p:nvSpPr>
        <p:spPr>
          <a:xfrm>
            <a:off x="7824436" y="2076451"/>
            <a:ext cx="342900" cy="34690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投影片編號版面配置區 3">
            <a:extLst>
              <a:ext uri="{FF2B5EF4-FFF2-40B4-BE49-F238E27FC236}">
                <a16:creationId xmlns:a16="http://schemas.microsoft.com/office/drawing/2014/main" id="{3C6D996C-E489-3296-9C9D-0600A4327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57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BE9EE11-B5FC-3FCB-92B7-7910425317D9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隨機分布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573699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A624916-1A19-6886-6886-9C8EB116BC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30" y="1804899"/>
            <a:ext cx="7920000" cy="399243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EF7FC36C-247E-347F-FF1E-45E7D2055BA3}"/>
              </a:ext>
            </a:extLst>
          </p:cNvPr>
          <p:cNvSpPr txBox="1"/>
          <p:nvPr/>
        </p:nvSpPr>
        <p:spPr>
          <a:xfrm>
            <a:off x="416316" y="458519"/>
            <a:ext cx="9030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實驗結果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_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隨機分布</a:t>
            </a:r>
            <a:r>
              <a:rPr lang="en-US" altLang="zh-TW" sz="32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Q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平均無法診斷狀態之節點數</a:t>
            </a:r>
            <a:endParaRPr lang="zh-TW" altLang="en-US" sz="3200" b="1" baseline="-250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876F562-5866-F23C-F844-701BFB9E3592}"/>
              </a:ext>
            </a:extLst>
          </p:cNvPr>
          <p:cNvSpPr/>
          <p:nvPr/>
        </p:nvSpPr>
        <p:spPr>
          <a:xfrm>
            <a:off x="8307254" y="2274838"/>
            <a:ext cx="3775983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1.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6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13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kern="100" spc="2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平均無法診斷狀態節點數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為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0</a:t>
            </a:r>
          </a:p>
          <a:p>
            <a:pPr algn="just"/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en-US" altLang="zh-TW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2.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6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 = 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23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平均無法診斷狀態節點數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則會快速 上升至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10</a:t>
            </a:r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endParaRPr lang="en-US" altLang="zh-TW" kern="100" spc="2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endParaRPr lang="en-US" altLang="zh-TW" kern="100" cap="none" spc="20" dirty="0">
              <a:ln w="0"/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algn="just"/>
            <a:r>
              <a:rPr lang="en-US" altLang="zh-TW" kern="100" spc="2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3.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6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=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40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平均無法診斷狀態節點數</a:t>
            </a:r>
            <a:r>
              <a:rPr lang="zh-TW" altLang="en-US" kern="100" cap="none" spc="2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達到</a:t>
            </a:r>
            <a:r>
              <a:rPr lang="en-US" altLang="zh-TW" kern="100" spc="2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256</a:t>
            </a:r>
            <a:r>
              <a:rPr lang="zh-TW" altLang="en-US" kern="100" cap="none" spc="2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。</a:t>
            </a:r>
            <a:endParaRPr lang="en-US" altLang="zh-TW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66F96B6-B0BB-A7FD-B67F-212966DD0D74}"/>
              </a:ext>
            </a:extLst>
          </p:cNvPr>
          <p:cNvSpPr/>
          <p:nvPr/>
        </p:nvSpPr>
        <p:spPr>
          <a:xfrm>
            <a:off x="2828925" y="4705350"/>
            <a:ext cx="219075" cy="7544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DF1423-683C-A296-1D01-F90220931641}"/>
              </a:ext>
            </a:extLst>
          </p:cNvPr>
          <p:cNvSpPr/>
          <p:nvPr/>
        </p:nvSpPr>
        <p:spPr>
          <a:xfrm>
            <a:off x="4712259" y="4705349"/>
            <a:ext cx="219075" cy="7544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A061E08-0878-D5E6-2BF0-2FEF6FB21987}"/>
              </a:ext>
            </a:extLst>
          </p:cNvPr>
          <p:cNvSpPr/>
          <p:nvPr/>
        </p:nvSpPr>
        <p:spPr>
          <a:xfrm>
            <a:off x="7915330" y="2019300"/>
            <a:ext cx="219075" cy="34405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投影片編號版面配置區 3">
            <a:extLst>
              <a:ext uri="{FF2B5EF4-FFF2-40B4-BE49-F238E27FC236}">
                <a16:creationId xmlns:a16="http://schemas.microsoft.com/office/drawing/2014/main" id="{BAC1358F-1EFE-248D-1184-21BD33F8C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58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B7DC0FF-005F-FF8A-0ED5-741CEACA6B40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隨機分布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589634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BC26F64-ED13-DCBB-76D7-F7D4B365276B}"/>
              </a:ext>
            </a:extLst>
          </p:cNvPr>
          <p:cNvSpPr/>
          <p:nvPr/>
        </p:nvSpPr>
        <p:spPr>
          <a:xfrm>
            <a:off x="4464786" y="3013502"/>
            <a:ext cx="326243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800" dirty="0">
                <a:ln w="0"/>
                <a:latin typeface="標楷體" panose="03000509000000000000" pitchFamily="65" charset="-120"/>
                <a:ea typeface="標楷體" panose="03000509000000000000" pitchFamily="65" charset="-120"/>
              </a:rPr>
              <a:t>半隨機分布</a:t>
            </a:r>
            <a:endParaRPr lang="zh-TW" altLang="en-US" sz="4800" b="0" cap="none" spc="0" dirty="0">
              <a:ln w="0"/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C7AC0EA-779D-C0A6-980B-3A04F5C19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altLang="zh-TW" sz="1600" dirty="0">
                <a:solidFill>
                  <a:schemeClr val="tx1"/>
                </a:solidFill>
              </a:rPr>
              <a:t>59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9117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30" y="1477329"/>
            <a:ext cx="7920000" cy="4320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C53143D-CFD4-B341-4F9B-DC30BA7B71A2}"/>
              </a:ext>
            </a:extLst>
          </p:cNvPr>
          <p:cNvSpPr txBox="1"/>
          <p:nvPr/>
        </p:nvSpPr>
        <p:spPr>
          <a:xfrm>
            <a:off x="416316" y="458519"/>
            <a:ext cx="7798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實驗結果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_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半隨機分布</a:t>
            </a:r>
            <a:r>
              <a:rPr lang="en-US" altLang="zh-TW" sz="32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Q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之非完美診斷數量</a:t>
            </a:r>
            <a:endParaRPr lang="zh-TW" altLang="en-US" sz="3200" b="1" baseline="-250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5A9CDD7-54CE-C5CD-9D29-B676BE2FD2BC}"/>
              </a:ext>
            </a:extLst>
          </p:cNvPr>
          <p:cNvSpPr/>
          <p:nvPr/>
        </p:nvSpPr>
        <p:spPr>
          <a:xfrm>
            <a:off x="8286848" y="2274838"/>
            <a:ext cx="3775983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1.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4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4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   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非完美診斷數低於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100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en-US" altLang="zh-TW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2.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4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 = 5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  非完美診比率則會快速上升至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461</a:t>
            </a:r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endParaRPr lang="en-US" altLang="zh-TW" kern="100" spc="2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endParaRPr lang="en-US" altLang="zh-TW" kern="100" cap="none" spc="20" dirty="0">
              <a:ln w="0"/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algn="just"/>
            <a:r>
              <a:rPr lang="en-US" altLang="zh-TW" kern="100" spc="2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3.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4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=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10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en-US" kern="100" cap="none" spc="2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   非完美診斷數量達到</a:t>
            </a:r>
            <a:r>
              <a:rPr lang="en-US" altLang="zh-TW" kern="100" cap="none" spc="2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1000</a:t>
            </a:r>
            <a:r>
              <a:rPr lang="zh-TW" altLang="en-US" kern="100" cap="none" spc="2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。</a:t>
            </a:r>
            <a:endParaRPr lang="en-US" altLang="zh-TW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2265809-FAE1-7A7E-A46B-54C85CDC9CC9}"/>
              </a:ext>
            </a:extLst>
          </p:cNvPr>
          <p:cNvSpPr/>
          <p:nvPr/>
        </p:nvSpPr>
        <p:spPr>
          <a:xfrm>
            <a:off x="878813" y="4626206"/>
            <a:ext cx="219075" cy="7544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3AF6AF9-4B06-1DE6-FCE8-65BA38942442}"/>
              </a:ext>
            </a:extLst>
          </p:cNvPr>
          <p:cNvSpPr/>
          <p:nvPr/>
        </p:nvSpPr>
        <p:spPr>
          <a:xfrm>
            <a:off x="1946032" y="3223846"/>
            <a:ext cx="386860" cy="2156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0B3F6A5-0F4D-BC9E-0081-3DD8ED19289F}"/>
              </a:ext>
            </a:extLst>
          </p:cNvPr>
          <p:cNvSpPr/>
          <p:nvPr/>
        </p:nvSpPr>
        <p:spPr>
          <a:xfrm>
            <a:off x="7807152" y="1934308"/>
            <a:ext cx="258325" cy="34463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投影片編號版面配置區 3">
            <a:extLst>
              <a:ext uri="{FF2B5EF4-FFF2-40B4-BE49-F238E27FC236}">
                <a16:creationId xmlns:a16="http://schemas.microsoft.com/office/drawing/2014/main" id="{158CBDE7-44D1-CCED-F2EE-4FBDFCA12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altLang="zh-TW" sz="1600" dirty="0">
                <a:solidFill>
                  <a:schemeClr val="tx1"/>
                </a:solidFill>
              </a:rPr>
              <a:t>60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20C6D84-55CA-4077-CD34-86053AD56EFD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半隨機分布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662309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30" y="1582104"/>
            <a:ext cx="7920000" cy="4320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3D7FEE6-7F7E-137F-00B3-D26A53B0D1A9}"/>
              </a:ext>
            </a:extLst>
          </p:cNvPr>
          <p:cNvSpPr txBox="1"/>
          <p:nvPr/>
        </p:nvSpPr>
        <p:spPr>
          <a:xfrm>
            <a:off x="416316" y="458519"/>
            <a:ext cx="7798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實驗結果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_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半隨機分布</a:t>
            </a:r>
            <a:r>
              <a:rPr lang="en-US" altLang="zh-TW" sz="32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Q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之非完美診斷數量</a:t>
            </a:r>
            <a:endParaRPr lang="zh-TW" altLang="en-US" sz="3200" b="1" baseline="-250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35FF5E7-9C53-6CA6-B9C0-D7087972DDC5}"/>
              </a:ext>
            </a:extLst>
          </p:cNvPr>
          <p:cNvSpPr/>
          <p:nvPr/>
        </p:nvSpPr>
        <p:spPr>
          <a:xfrm>
            <a:off x="8286848" y="2274838"/>
            <a:ext cx="3775983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1.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kern="100" spc="20" baseline="-25000" dirty="0">
                <a:latin typeface="Times New Roman" panose="02020603050405020304" pitchFamily="18" charset="0"/>
                <a:ea typeface="標楷體" panose="03000509000000000000" pitchFamily="65" charset="-120"/>
              </a:rPr>
              <a:t>5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5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   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非完美診斷數低於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100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en-US" altLang="zh-TW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2.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kern="100" spc="20" baseline="-25000" dirty="0">
                <a:latin typeface="Times New Roman" panose="02020603050405020304" pitchFamily="18" charset="0"/>
                <a:ea typeface="標楷體" panose="03000509000000000000" pitchFamily="65" charset="-120"/>
              </a:rPr>
              <a:t>5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 = 7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  非完美診比率則會快速上升至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213</a:t>
            </a:r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endParaRPr lang="en-US" altLang="zh-TW" kern="100" spc="2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endParaRPr lang="en-US" altLang="zh-TW" kern="100" cap="none" spc="20" dirty="0">
              <a:ln w="0"/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algn="just"/>
            <a:r>
              <a:rPr lang="en-US" altLang="zh-TW" kern="100" spc="2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3.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kern="100" spc="20" baseline="-25000" dirty="0">
                <a:latin typeface="Times New Roman" panose="02020603050405020304" pitchFamily="18" charset="0"/>
                <a:ea typeface="標楷體" panose="03000509000000000000" pitchFamily="65" charset="-120"/>
              </a:rPr>
              <a:t>5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=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15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en-US" kern="100" cap="none" spc="2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   非完美診斷數量達到</a:t>
            </a:r>
            <a:r>
              <a:rPr lang="en-US" altLang="zh-TW" kern="100" cap="none" spc="2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1000</a:t>
            </a:r>
            <a:r>
              <a:rPr lang="zh-TW" altLang="en-US" kern="100" cap="none" spc="2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。</a:t>
            </a:r>
            <a:endParaRPr lang="en-US" altLang="zh-TW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BD2CAC3-4447-F366-D51F-B799D9B0FD23}"/>
              </a:ext>
            </a:extLst>
          </p:cNvPr>
          <p:cNvSpPr/>
          <p:nvPr/>
        </p:nvSpPr>
        <p:spPr>
          <a:xfrm>
            <a:off x="773723" y="4583163"/>
            <a:ext cx="230381" cy="9623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D12932C-7B6A-85C9-5B6F-12C63B42C80D}"/>
              </a:ext>
            </a:extLst>
          </p:cNvPr>
          <p:cNvSpPr/>
          <p:nvPr/>
        </p:nvSpPr>
        <p:spPr>
          <a:xfrm>
            <a:off x="2128393" y="4126523"/>
            <a:ext cx="333453" cy="1419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4A1F166-3267-8ED2-95AF-2144F975D01C}"/>
              </a:ext>
            </a:extLst>
          </p:cNvPr>
          <p:cNvSpPr/>
          <p:nvPr/>
        </p:nvSpPr>
        <p:spPr>
          <a:xfrm>
            <a:off x="7733560" y="2086708"/>
            <a:ext cx="447070" cy="34588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投影片編號版面配置區 3">
            <a:extLst>
              <a:ext uri="{FF2B5EF4-FFF2-40B4-BE49-F238E27FC236}">
                <a16:creationId xmlns:a16="http://schemas.microsoft.com/office/drawing/2014/main" id="{59F5C6F2-9DC6-7A01-BEF6-CDC6827F6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altLang="zh-TW" sz="1600" dirty="0">
                <a:solidFill>
                  <a:schemeClr val="tx1"/>
                </a:solidFill>
              </a:rPr>
              <a:t>61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D17AAB1-5D7E-189D-DE37-D03A4D1DEB80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半隨機分布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601586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30" y="1477329"/>
            <a:ext cx="7920000" cy="4320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F102578-C050-4131-4B0F-D18F6A491CC4}"/>
              </a:ext>
            </a:extLst>
          </p:cNvPr>
          <p:cNvSpPr txBox="1"/>
          <p:nvPr/>
        </p:nvSpPr>
        <p:spPr>
          <a:xfrm>
            <a:off x="416316" y="458519"/>
            <a:ext cx="7798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實驗結果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_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半隨機分布</a:t>
            </a:r>
            <a:r>
              <a:rPr lang="en-US" altLang="zh-TW" sz="32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Q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之非完美診斷數量</a:t>
            </a:r>
            <a:endParaRPr lang="zh-TW" altLang="en-US" sz="3200" b="1" baseline="-250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F5B9D9D-E820-D2D8-2F67-BC7FCF12383D}"/>
              </a:ext>
            </a:extLst>
          </p:cNvPr>
          <p:cNvSpPr/>
          <p:nvPr/>
        </p:nvSpPr>
        <p:spPr>
          <a:xfrm>
            <a:off x="8286848" y="2274838"/>
            <a:ext cx="3775983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1.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6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6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   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非完美診斷數低於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100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en-US" altLang="zh-TW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2.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6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 = 7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  非完美診比率則會快速上升至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121</a:t>
            </a:r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endParaRPr lang="en-US" altLang="zh-TW" kern="100" spc="2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endParaRPr lang="en-US" altLang="zh-TW" kern="100" cap="none" spc="20" dirty="0">
              <a:ln w="0"/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algn="just"/>
            <a:r>
              <a:rPr lang="en-US" altLang="zh-TW" kern="100" spc="2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3.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6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=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22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en-US" kern="100" cap="none" spc="2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   非完美診斷數量達到</a:t>
            </a:r>
            <a:r>
              <a:rPr lang="en-US" altLang="zh-TW" kern="100" cap="none" spc="2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1000</a:t>
            </a:r>
            <a:r>
              <a:rPr lang="zh-TW" altLang="en-US" kern="100" cap="none" spc="2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。</a:t>
            </a:r>
            <a:endParaRPr lang="en-US" altLang="zh-TW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C1B965E-4096-CBD7-B7E6-91B0463B7FE1}"/>
              </a:ext>
            </a:extLst>
          </p:cNvPr>
          <p:cNvSpPr/>
          <p:nvPr/>
        </p:nvSpPr>
        <p:spPr>
          <a:xfrm>
            <a:off x="768517" y="4583162"/>
            <a:ext cx="227946" cy="9623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AA46561-FD2C-3EDA-6E1B-CE6194696FF7}"/>
              </a:ext>
            </a:extLst>
          </p:cNvPr>
          <p:cNvSpPr/>
          <p:nvPr/>
        </p:nvSpPr>
        <p:spPr>
          <a:xfrm>
            <a:off x="1208188" y="4384430"/>
            <a:ext cx="227946" cy="11611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04AF4C5-FCC3-2D81-959A-A290D382E9B7}"/>
              </a:ext>
            </a:extLst>
          </p:cNvPr>
          <p:cNvSpPr/>
          <p:nvPr/>
        </p:nvSpPr>
        <p:spPr>
          <a:xfrm>
            <a:off x="7847177" y="1886889"/>
            <a:ext cx="333453" cy="36586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投影片編號版面配置區 3">
            <a:extLst>
              <a:ext uri="{FF2B5EF4-FFF2-40B4-BE49-F238E27FC236}">
                <a16:creationId xmlns:a16="http://schemas.microsoft.com/office/drawing/2014/main" id="{95416C1A-29C2-60FF-C81F-EE6140201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altLang="zh-TW" sz="1600" dirty="0">
                <a:solidFill>
                  <a:schemeClr val="tx1"/>
                </a:solidFill>
              </a:rPr>
              <a:t>62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FC9B943-CE8B-F7B7-5DFC-C20A6B5EF17B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半隨機分布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22724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30" y="1477329"/>
            <a:ext cx="7920000" cy="4320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A44E63B-CC48-F390-10C1-862635DFFF85}"/>
              </a:ext>
            </a:extLst>
          </p:cNvPr>
          <p:cNvSpPr txBox="1"/>
          <p:nvPr/>
        </p:nvSpPr>
        <p:spPr>
          <a:xfrm>
            <a:off x="416316" y="458519"/>
            <a:ext cx="7798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實驗結果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_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半隨機分布</a:t>
            </a:r>
            <a:r>
              <a:rPr lang="en-US" altLang="zh-TW" sz="32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Q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之非完美診斷數量</a:t>
            </a:r>
            <a:endParaRPr lang="zh-TW" altLang="en-US" sz="3200" b="1" baseline="-250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AF5B3FA-63BF-82CB-02FF-055EBC1BDDB7}"/>
              </a:ext>
            </a:extLst>
          </p:cNvPr>
          <p:cNvSpPr/>
          <p:nvPr/>
        </p:nvSpPr>
        <p:spPr>
          <a:xfrm>
            <a:off x="8286848" y="2274838"/>
            <a:ext cx="3775983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1.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kern="100" spc="20" baseline="-25000" dirty="0">
                <a:latin typeface="Times New Roman" panose="02020603050405020304" pitchFamily="18" charset="0"/>
                <a:ea typeface="標楷體" panose="03000509000000000000" pitchFamily="65" charset="-120"/>
              </a:rPr>
              <a:t>7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7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   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非完美診斷數低於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100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en-US" altLang="zh-TW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2.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7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 = 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8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  非完美診比率則會快速上升至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102</a:t>
            </a:r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endParaRPr lang="en-US" altLang="zh-TW" kern="100" spc="2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endParaRPr lang="en-US" altLang="zh-TW" kern="100" cap="none" spc="20" dirty="0">
              <a:ln w="0"/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algn="just"/>
            <a:r>
              <a:rPr lang="en-US" altLang="zh-TW" kern="100" spc="2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3.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7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=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32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en-US" kern="100" cap="none" spc="2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   非完美診斷數量達到</a:t>
            </a:r>
            <a:r>
              <a:rPr lang="en-US" altLang="zh-TW" kern="100" cap="none" spc="2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1000</a:t>
            </a:r>
            <a:r>
              <a:rPr lang="zh-TW" altLang="en-US" kern="100" cap="none" spc="2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。</a:t>
            </a:r>
            <a:endParaRPr lang="en-US" altLang="zh-TW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E58215E-58C9-EAB7-DBF3-8009F932865B}"/>
              </a:ext>
            </a:extLst>
          </p:cNvPr>
          <p:cNvSpPr/>
          <p:nvPr/>
        </p:nvSpPr>
        <p:spPr>
          <a:xfrm>
            <a:off x="762001" y="4583162"/>
            <a:ext cx="222738" cy="9623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A28F78D-6C07-CB10-5213-2A06F395ED7A}"/>
              </a:ext>
            </a:extLst>
          </p:cNvPr>
          <p:cNvSpPr/>
          <p:nvPr/>
        </p:nvSpPr>
        <p:spPr>
          <a:xfrm>
            <a:off x="984739" y="4407877"/>
            <a:ext cx="328956" cy="11376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F84EFFB-2F35-16D9-F521-D6A40C0B781C}"/>
              </a:ext>
            </a:extLst>
          </p:cNvPr>
          <p:cNvSpPr/>
          <p:nvPr/>
        </p:nvSpPr>
        <p:spPr>
          <a:xfrm>
            <a:off x="7851674" y="1899138"/>
            <a:ext cx="328956" cy="3646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投影片編號版面配置區 3">
            <a:extLst>
              <a:ext uri="{FF2B5EF4-FFF2-40B4-BE49-F238E27FC236}">
                <a16:creationId xmlns:a16="http://schemas.microsoft.com/office/drawing/2014/main" id="{C78BDCA8-22D9-0917-18AC-43F90B723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altLang="zh-TW" sz="1600" dirty="0">
                <a:solidFill>
                  <a:schemeClr val="tx1"/>
                </a:solidFill>
              </a:rPr>
              <a:t>63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D9326DC-9816-3423-0F01-581FF174FE74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半隨機分布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597236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30" y="1477329"/>
            <a:ext cx="7920000" cy="4320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CB6B407-6EB5-DCF7-A40B-44497EF339F5}"/>
              </a:ext>
            </a:extLst>
          </p:cNvPr>
          <p:cNvSpPr txBox="1"/>
          <p:nvPr/>
        </p:nvSpPr>
        <p:spPr>
          <a:xfrm>
            <a:off x="416316" y="458519"/>
            <a:ext cx="7798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實驗結果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_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半隨機分布</a:t>
            </a:r>
            <a:r>
              <a:rPr lang="en-US" altLang="zh-TW" sz="32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Q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之非完美診斷數量</a:t>
            </a:r>
            <a:endParaRPr lang="zh-TW" altLang="en-US" sz="3200" b="1" baseline="-250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0E79013-6FE1-7436-43C0-86AB4D7F2684}"/>
              </a:ext>
            </a:extLst>
          </p:cNvPr>
          <p:cNvSpPr/>
          <p:nvPr/>
        </p:nvSpPr>
        <p:spPr>
          <a:xfrm>
            <a:off x="8286848" y="2274838"/>
            <a:ext cx="3775983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1.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kern="100" spc="20" baseline="-25000" dirty="0">
                <a:latin typeface="Times New Roman" panose="02020603050405020304" pitchFamily="18" charset="0"/>
                <a:ea typeface="標楷體" panose="03000509000000000000" pitchFamily="65" charset="-120"/>
              </a:rPr>
              <a:t>8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8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   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非完美診斷數低於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100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en-US" altLang="zh-TW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2.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8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 = 9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  非完美診比率則會快速上升至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98</a:t>
            </a:r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endParaRPr lang="en-US" altLang="zh-TW" kern="100" spc="2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endParaRPr lang="en-US" altLang="zh-TW" kern="100" cap="none" spc="20" dirty="0">
              <a:ln w="0"/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algn="just"/>
            <a:r>
              <a:rPr lang="en-US" altLang="zh-TW" kern="100" spc="2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3.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8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=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47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en-US" kern="100" cap="none" spc="2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   非完美診斷數量達到</a:t>
            </a:r>
            <a:r>
              <a:rPr lang="en-US" altLang="zh-TW" kern="100" cap="none" spc="2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1000</a:t>
            </a:r>
            <a:r>
              <a:rPr lang="zh-TW" altLang="en-US" kern="100" cap="none" spc="2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。</a:t>
            </a:r>
            <a:endParaRPr lang="en-US" altLang="zh-TW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A68F2D2-B038-79B3-D608-24B820EDFE84}"/>
              </a:ext>
            </a:extLst>
          </p:cNvPr>
          <p:cNvSpPr/>
          <p:nvPr/>
        </p:nvSpPr>
        <p:spPr>
          <a:xfrm>
            <a:off x="808892" y="4583162"/>
            <a:ext cx="175846" cy="7975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333BDDA-1795-5059-CFF8-A2A09765BE6D}"/>
              </a:ext>
            </a:extLst>
          </p:cNvPr>
          <p:cNvSpPr/>
          <p:nvPr/>
        </p:nvSpPr>
        <p:spPr>
          <a:xfrm>
            <a:off x="984738" y="4454770"/>
            <a:ext cx="175846" cy="9259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99550BB-51A2-A661-218E-53DB2E857210}"/>
              </a:ext>
            </a:extLst>
          </p:cNvPr>
          <p:cNvSpPr/>
          <p:nvPr/>
        </p:nvSpPr>
        <p:spPr>
          <a:xfrm>
            <a:off x="7866184" y="1981200"/>
            <a:ext cx="314446" cy="33994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投影片編號版面配置區 3">
            <a:extLst>
              <a:ext uri="{FF2B5EF4-FFF2-40B4-BE49-F238E27FC236}">
                <a16:creationId xmlns:a16="http://schemas.microsoft.com/office/drawing/2014/main" id="{65A6EE41-B2EE-A894-47C1-F3CA8D4BB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altLang="zh-TW" sz="1600" dirty="0">
                <a:solidFill>
                  <a:schemeClr val="tx1"/>
                </a:solidFill>
              </a:rPr>
              <a:t>64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124E12A-052C-09FD-BBE9-9161BB6FC8FD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半隨機分布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460337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3587D2E-0133-17B6-D5CD-E206863415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30" y="1485901"/>
            <a:ext cx="7911820" cy="439104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81D9352E-FAF7-F4C3-69A8-4B21EE6F86C2}"/>
              </a:ext>
            </a:extLst>
          </p:cNvPr>
          <p:cNvSpPr txBox="1"/>
          <p:nvPr/>
        </p:nvSpPr>
        <p:spPr>
          <a:xfrm>
            <a:off x="416316" y="458519"/>
            <a:ext cx="94404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實驗結果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_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半隨機分布</a:t>
            </a:r>
            <a:r>
              <a:rPr lang="en-US" altLang="zh-TW" sz="32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Q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平均無法診斷狀態之節點數</a:t>
            </a:r>
            <a:endParaRPr lang="zh-TW" altLang="en-US" sz="3200" b="1" baseline="-250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D1C132-79CA-0728-66F8-E85DE4B0690B}"/>
              </a:ext>
            </a:extLst>
          </p:cNvPr>
          <p:cNvSpPr/>
          <p:nvPr/>
        </p:nvSpPr>
        <p:spPr>
          <a:xfrm>
            <a:off x="8307254" y="2274838"/>
            <a:ext cx="3775983" cy="14773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1.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4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4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kern="100" spc="2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平均無法診斷狀態之節點數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為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0</a:t>
            </a:r>
          </a:p>
          <a:p>
            <a:pPr algn="just"/>
            <a:endParaRPr lang="en-US" altLang="zh-TW" kern="100" cap="none" spc="20" dirty="0">
              <a:ln w="0"/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algn="just"/>
            <a:r>
              <a:rPr lang="en-US" altLang="zh-TW" kern="100" spc="2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2.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4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=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5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平均無法診斷狀態之節點數</a:t>
            </a:r>
            <a:r>
              <a:rPr lang="zh-TW" altLang="en-US" kern="100" cap="none" spc="2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達到</a:t>
            </a:r>
            <a:r>
              <a:rPr lang="en-US" altLang="zh-TW" kern="100" cap="none" spc="2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en-US" altLang="zh-TW" kern="100" spc="2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6</a:t>
            </a:r>
            <a:r>
              <a:rPr lang="zh-TW" altLang="en-US" kern="100" cap="none" spc="2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。</a:t>
            </a:r>
            <a:endParaRPr lang="en-US" altLang="zh-TW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280D6D8-FF4B-F110-061A-47FD0716CD61}"/>
              </a:ext>
            </a:extLst>
          </p:cNvPr>
          <p:cNvSpPr/>
          <p:nvPr/>
        </p:nvSpPr>
        <p:spPr>
          <a:xfrm>
            <a:off x="641838" y="4619638"/>
            <a:ext cx="234462" cy="9259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C13DF0A-6D35-DBC0-FD51-0B9A7BAD1946}"/>
              </a:ext>
            </a:extLst>
          </p:cNvPr>
          <p:cNvSpPr/>
          <p:nvPr/>
        </p:nvSpPr>
        <p:spPr>
          <a:xfrm>
            <a:off x="1763939" y="2066925"/>
            <a:ext cx="323850" cy="34786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投影片編號版面配置區 3">
            <a:extLst>
              <a:ext uri="{FF2B5EF4-FFF2-40B4-BE49-F238E27FC236}">
                <a16:creationId xmlns:a16="http://schemas.microsoft.com/office/drawing/2014/main" id="{9A33909F-19F2-11CD-13B1-FC780CA26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altLang="zh-TW" sz="1600" dirty="0">
                <a:solidFill>
                  <a:schemeClr val="tx1"/>
                </a:solidFill>
              </a:rPr>
              <a:t>65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A617B53-633D-8DE6-A06A-840F24BE8E5E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半隨機分布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657266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2DCD3E9-F99D-1964-464F-D33192058F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30" y="1728438"/>
            <a:ext cx="8068640" cy="4068889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5A88F260-CF7B-88F1-B096-13C58871C8A4}"/>
              </a:ext>
            </a:extLst>
          </p:cNvPr>
          <p:cNvSpPr txBox="1"/>
          <p:nvPr/>
        </p:nvSpPr>
        <p:spPr>
          <a:xfrm>
            <a:off x="416316" y="458519"/>
            <a:ext cx="94404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實驗結果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_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半隨機分布</a:t>
            </a:r>
            <a:r>
              <a:rPr lang="en-US" altLang="zh-TW" sz="32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Q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平均無法診斷狀態之節點數</a:t>
            </a:r>
            <a:endParaRPr lang="zh-TW" altLang="en-US" sz="3200" b="1" baseline="-250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EC83EA6-6CE8-74BF-9C0C-33A95AA56FE4}"/>
              </a:ext>
            </a:extLst>
          </p:cNvPr>
          <p:cNvSpPr/>
          <p:nvPr/>
        </p:nvSpPr>
        <p:spPr>
          <a:xfrm>
            <a:off x="8307254" y="2274838"/>
            <a:ext cx="3775983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1.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5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6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kern="100" spc="2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平均無法診斷狀態之節點數保持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為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1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en-US" altLang="zh-TW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2.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kern="100" spc="20" baseline="-25000" dirty="0">
                <a:latin typeface="Times New Roman" panose="02020603050405020304" pitchFamily="18" charset="0"/>
                <a:ea typeface="標楷體" panose="03000509000000000000" pitchFamily="65" charset="-120"/>
              </a:rPr>
              <a:t>5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 = 7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平均無法診斷狀態之節點數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則會快速 上升至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20</a:t>
            </a:r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endParaRPr lang="en-US" altLang="zh-TW" kern="100" spc="2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endParaRPr lang="en-US" altLang="zh-TW" kern="100" cap="none" spc="20" dirty="0">
              <a:ln w="0"/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algn="just"/>
            <a:r>
              <a:rPr lang="en-US" altLang="zh-TW" kern="100" spc="2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3.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5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=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13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平均無法診斷狀態之節點數</a:t>
            </a:r>
            <a:r>
              <a:rPr lang="zh-TW" altLang="en-US" kern="100" cap="none" spc="2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達到</a:t>
            </a:r>
            <a:r>
              <a:rPr lang="en-US" altLang="zh-TW" kern="100" cap="none" spc="2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32</a:t>
            </a:r>
            <a:r>
              <a:rPr lang="zh-TW" altLang="en-US" kern="100" cap="none" spc="2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。</a:t>
            </a:r>
            <a:endParaRPr lang="en-US" altLang="zh-TW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2FBCDE6-52D5-6EF8-77D5-CBA46688A87B}"/>
              </a:ext>
            </a:extLst>
          </p:cNvPr>
          <p:cNvSpPr/>
          <p:nvPr/>
        </p:nvSpPr>
        <p:spPr>
          <a:xfrm>
            <a:off x="1432413" y="4543438"/>
            <a:ext cx="234462" cy="9259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C1EC42-B7C8-1B9F-4F12-58630064E83E}"/>
              </a:ext>
            </a:extLst>
          </p:cNvPr>
          <p:cNvSpPr/>
          <p:nvPr/>
        </p:nvSpPr>
        <p:spPr>
          <a:xfrm>
            <a:off x="2365863" y="3133725"/>
            <a:ext cx="234462" cy="23356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FBA2EB3-7FD6-F70F-30BB-F524F437D5D2}"/>
              </a:ext>
            </a:extLst>
          </p:cNvPr>
          <p:cNvSpPr/>
          <p:nvPr/>
        </p:nvSpPr>
        <p:spPr>
          <a:xfrm>
            <a:off x="8004663" y="2200275"/>
            <a:ext cx="234462" cy="32690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投影片編號版面配置區 3">
            <a:extLst>
              <a:ext uri="{FF2B5EF4-FFF2-40B4-BE49-F238E27FC236}">
                <a16:creationId xmlns:a16="http://schemas.microsoft.com/office/drawing/2014/main" id="{4DD4DA52-369A-1F78-E76D-75ABA1941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altLang="zh-TW" sz="1600" dirty="0">
                <a:solidFill>
                  <a:schemeClr val="tx1"/>
                </a:solidFill>
              </a:rPr>
              <a:t>66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05DB013-1497-A10E-97C1-5AF87BB5A22D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半隨機分布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30442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30616" y="458519"/>
            <a:ext cx="3443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漢米爾頓迴圈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(2/2)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191230A-FB50-B242-0FE7-CEF1F51A521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414" y="1343025"/>
            <a:ext cx="4157425" cy="401893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EA61BA6-F4FB-E201-8C94-E7C5EDE926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163" y="1343025"/>
            <a:ext cx="4254300" cy="401893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FF9E6D7-E34E-3507-C5DC-0FBD10211753}"/>
              </a:ext>
            </a:extLst>
          </p:cNvPr>
          <p:cNvSpPr/>
          <p:nvPr/>
        </p:nvSpPr>
        <p:spPr>
          <a:xfrm>
            <a:off x="2413825" y="5569352"/>
            <a:ext cx="2200603" cy="4924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zh-TW" sz="26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漢米爾頓圖形</a:t>
            </a:r>
            <a:endParaRPr lang="zh-TW" altLang="en-US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F3D6855-2DBD-8CA6-345C-5BEF311D1AAD}"/>
              </a:ext>
            </a:extLst>
          </p:cNvPr>
          <p:cNvSpPr/>
          <p:nvPr/>
        </p:nvSpPr>
        <p:spPr>
          <a:xfrm>
            <a:off x="7564751" y="5569351"/>
            <a:ext cx="2536593" cy="4924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600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非</a:t>
            </a:r>
            <a:r>
              <a:rPr lang="zh-TW" altLang="zh-TW" sz="26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漢米爾頓圖形</a:t>
            </a:r>
            <a:endParaRPr lang="zh-TW" altLang="en-US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投影片編號版面配置區 3">
            <a:extLst>
              <a:ext uri="{FF2B5EF4-FFF2-40B4-BE49-F238E27FC236}">
                <a16:creationId xmlns:a16="http://schemas.microsoft.com/office/drawing/2014/main" id="{C06026B8-059B-7F25-CC29-D92865F2F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3849" y="5705475"/>
            <a:ext cx="333375" cy="361950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CF9F497-76D0-89CF-DA96-3242F2967707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研究動機和目的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851192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FC2EF1F-9E64-A8E2-3F65-239C0D1A04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30" y="1541139"/>
            <a:ext cx="8046624" cy="415156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0CCCB6F2-78F3-75CF-0AF3-B947FD2C6006}"/>
              </a:ext>
            </a:extLst>
          </p:cNvPr>
          <p:cNvSpPr txBox="1"/>
          <p:nvPr/>
        </p:nvSpPr>
        <p:spPr>
          <a:xfrm>
            <a:off x="416316" y="458519"/>
            <a:ext cx="94404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實驗結果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_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半隨機分布</a:t>
            </a:r>
            <a:r>
              <a:rPr lang="en-US" altLang="zh-TW" sz="32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Q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平均無法診斷狀態之節點數</a:t>
            </a:r>
            <a:endParaRPr lang="zh-TW" altLang="en-US" sz="3200" b="1" baseline="-250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D5D62F4-5D11-5741-5AFD-9F01B3AF2054}"/>
              </a:ext>
            </a:extLst>
          </p:cNvPr>
          <p:cNvSpPr/>
          <p:nvPr/>
        </p:nvSpPr>
        <p:spPr>
          <a:xfrm>
            <a:off x="8307254" y="2274838"/>
            <a:ext cx="3775983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1.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6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10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kern="100" spc="2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平均無法診斷狀態之節點數保持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為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1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en-US" altLang="zh-TW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2.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kern="100" spc="20" baseline="-25000" dirty="0">
                <a:latin typeface="Times New Roman" panose="02020603050405020304" pitchFamily="18" charset="0"/>
                <a:ea typeface="標楷體" panose="03000509000000000000" pitchFamily="65" charset="-120"/>
              </a:rPr>
              <a:t>6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 = 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12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平均無法診斷狀態之節點數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則會快速 上升至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17</a:t>
            </a:r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endParaRPr lang="en-US" altLang="zh-TW" kern="100" spc="2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endParaRPr lang="en-US" altLang="zh-TW" kern="100" cap="none" spc="20" dirty="0">
              <a:ln w="0"/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algn="just"/>
            <a:r>
              <a:rPr lang="en-US" altLang="zh-TW" kern="100" spc="2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3.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6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=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22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平均無法診斷狀態節點數</a:t>
            </a:r>
            <a:r>
              <a:rPr lang="zh-TW" altLang="en-US" kern="100" cap="none" spc="2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達到</a:t>
            </a:r>
            <a:r>
              <a:rPr lang="en-US" altLang="zh-TW" kern="100" spc="2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64</a:t>
            </a:r>
            <a:r>
              <a:rPr lang="zh-TW" altLang="en-US" kern="100" cap="none" spc="2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。</a:t>
            </a:r>
            <a:endParaRPr lang="en-US" altLang="zh-TW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FC698D7-6E91-544A-1C4C-74114B132EFF}"/>
              </a:ext>
            </a:extLst>
          </p:cNvPr>
          <p:cNvSpPr/>
          <p:nvPr/>
        </p:nvSpPr>
        <p:spPr>
          <a:xfrm>
            <a:off x="2403963" y="4431470"/>
            <a:ext cx="234462" cy="9259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12C9CB-EE98-65C6-0F8A-668E8988429C}"/>
              </a:ext>
            </a:extLst>
          </p:cNvPr>
          <p:cNvSpPr/>
          <p:nvPr/>
        </p:nvSpPr>
        <p:spPr>
          <a:xfrm>
            <a:off x="3318363" y="3914775"/>
            <a:ext cx="234462" cy="1442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A9879F0-0908-C94E-5455-26458CCC88E4}"/>
              </a:ext>
            </a:extLst>
          </p:cNvPr>
          <p:cNvSpPr/>
          <p:nvPr/>
        </p:nvSpPr>
        <p:spPr>
          <a:xfrm>
            <a:off x="7966562" y="1905000"/>
            <a:ext cx="340691" cy="34523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投影片編號版面配置區 3">
            <a:extLst>
              <a:ext uri="{FF2B5EF4-FFF2-40B4-BE49-F238E27FC236}">
                <a16:creationId xmlns:a16="http://schemas.microsoft.com/office/drawing/2014/main" id="{B794CA0A-6F27-EDCF-1AFF-266C97230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altLang="zh-TW" sz="1600" dirty="0">
                <a:solidFill>
                  <a:schemeClr val="tx1"/>
                </a:solidFill>
              </a:rPr>
              <a:t>67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5A2127D-7A82-7FE7-5620-DC1F5259EBCC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半隨機分布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719575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CD2E783B-F049-6680-9F74-A32592BB4E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31" y="1637032"/>
            <a:ext cx="8046624" cy="4160297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DA71C538-EAFB-E32B-57B3-C17986C2FF71}"/>
              </a:ext>
            </a:extLst>
          </p:cNvPr>
          <p:cNvSpPr txBox="1"/>
          <p:nvPr/>
        </p:nvSpPr>
        <p:spPr>
          <a:xfrm>
            <a:off x="416316" y="458519"/>
            <a:ext cx="94404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實驗結果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_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半隨機分布</a:t>
            </a:r>
            <a:r>
              <a:rPr lang="en-US" altLang="zh-TW" sz="32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Q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平均無法診斷狀態之節點數</a:t>
            </a:r>
            <a:endParaRPr lang="zh-TW" altLang="en-US" sz="3200" b="1" baseline="-250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4DE9D08-0CA6-1B0F-2EC1-AC272B911FE6}"/>
              </a:ext>
            </a:extLst>
          </p:cNvPr>
          <p:cNvSpPr/>
          <p:nvPr/>
        </p:nvSpPr>
        <p:spPr>
          <a:xfrm>
            <a:off x="8307254" y="2274838"/>
            <a:ext cx="3775983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1.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7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15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kern="100" spc="2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平均無法診斷狀態節點數保持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為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1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en-US" altLang="zh-TW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2.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kern="100" spc="20" baseline="-25000" dirty="0">
                <a:latin typeface="Times New Roman" panose="02020603050405020304" pitchFamily="18" charset="0"/>
                <a:ea typeface="標楷體" panose="03000509000000000000" pitchFamily="65" charset="-120"/>
              </a:rPr>
              <a:t>7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 = 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17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平均無法診斷狀態節點數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則會快速 上升至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10</a:t>
            </a:r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endParaRPr lang="en-US" altLang="zh-TW" kern="100" spc="2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endParaRPr lang="en-US" altLang="zh-TW" kern="100" cap="none" spc="20" dirty="0">
              <a:ln w="0"/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algn="just"/>
            <a:r>
              <a:rPr lang="en-US" altLang="zh-TW" kern="100" spc="2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3.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7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=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3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2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平均無法診斷狀態節點數</a:t>
            </a:r>
            <a:r>
              <a:rPr lang="zh-TW" altLang="en-US" kern="100" cap="none" spc="2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達到</a:t>
            </a:r>
            <a:r>
              <a:rPr lang="en-US" altLang="zh-TW" kern="100" cap="none" spc="2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128</a:t>
            </a:r>
            <a:r>
              <a:rPr lang="zh-TW" altLang="en-US" kern="100" cap="none" spc="2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。</a:t>
            </a:r>
            <a:endParaRPr lang="en-US" altLang="zh-TW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2A8EB1-569B-91DE-FBBF-5AC46614E212}"/>
              </a:ext>
            </a:extLst>
          </p:cNvPr>
          <p:cNvSpPr/>
          <p:nvPr/>
        </p:nvSpPr>
        <p:spPr>
          <a:xfrm>
            <a:off x="2946888" y="4505338"/>
            <a:ext cx="234462" cy="9259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68099B5-592C-80FB-2BD9-A14DD7020997}"/>
              </a:ext>
            </a:extLst>
          </p:cNvPr>
          <p:cNvSpPr/>
          <p:nvPr/>
        </p:nvSpPr>
        <p:spPr>
          <a:xfrm>
            <a:off x="3537438" y="4505338"/>
            <a:ext cx="234462" cy="9259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64AD3FD-07CD-8040-8517-68DB480F0A66}"/>
              </a:ext>
            </a:extLst>
          </p:cNvPr>
          <p:cNvSpPr/>
          <p:nvPr/>
        </p:nvSpPr>
        <p:spPr>
          <a:xfrm>
            <a:off x="8001000" y="1981200"/>
            <a:ext cx="306253" cy="3450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投影片編號版面配置區 3">
            <a:extLst>
              <a:ext uri="{FF2B5EF4-FFF2-40B4-BE49-F238E27FC236}">
                <a16:creationId xmlns:a16="http://schemas.microsoft.com/office/drawing/2014/main" id="{D10829B2-65C4-DE9D-776C-240C0A2D5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altLang="zh-TW" sz="1600" dirty="0">
                <a:solidFill>
                  <a:schemeClr val="tx1"/>
                </a:solidFill>
              </a:rPr>
              <a:t>68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3ADD2C1-66EF-778F-18B2-E8556BA0C443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半隨機分布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735755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77E5207-59D2-CFA4-744D-8D31327EA7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30" y="1524000"/>
            <a:ext cx="8064220" cy="4273329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6A979A29-15DE-BC76-382F-AF38CE8FE52C}"/>
              </a:ext>
            </a:extLst>
          </p:cNvPr>
          <p:cNvSpPr txBox="1"/>
          <p:nvPr/>
        </p:nvSpPr>
        <p:spPr>
          <a:xfrm>
            <a:off x="416316" y="458519"/>
            <a:ext cx="94404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實驗結果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_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半隨機分布</a:t>
            </a:r>
            <a:r>
              <a:rPr lang="en-US" altLang="zh-TW" sz="32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Q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平均無法診斷狀態之節點數</a:t>
            </a:r>
            <a:endParaRPr lang="zh-TW" altLang="en-US" sz="3200" b="1" baseline="-250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DC3DE43-6586-B8CB-435D-79614E175C58}"/>
              </a:ext>
            </a:extLst>
          </p:cNvPr>
          <p:cNvSpPr/>
          <p:nvPr/>
        </p:nvSpPr>
        <p:spPr>
          <a:xfrm>
            <a:off x="8307254" y="2274838"/>
            <a:ext cx="3775983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1.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8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22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kern="100" spc="2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平均無法診斷狀態之節點數保持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為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1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en-US" altLang="zh-TW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2.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kern="100" spc="20" baseline="-25000" dirty="0">
                <a:latin typeface="Times New Roman" panose="02020603050405020304" pitchFamily="18" charset="0"/>
                <a:ea typeface="標楷體" panose="03000509000000000000" pitchFamily="65" charset="-120"/>
              </a:rPr>
              <a:t>8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 = 24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平均無法診斷狀態之節點數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則會快速 上升至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13</a:t>
            </a:r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endParaRPr lang="en-US" altLang="zh-TW" kern="100" spc="2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endParaRPr lang="en-US" altLang="zh-TW" kern="100" cap="none" spc="20" dirty="0">
              <a:ln w="0"/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algn="just"/>
            <a:r>
              <a:rPr lang="en-US" altLang="zh-TW" kern="100" spc="2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3.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8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=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47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平均無法診斷狀態之節點數</a:t>
            </a:r>
            <a:r>
              <a:rPr lang="zh-TW" altLang="en-US" kern="100" cap="none" spc="2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達到</a:t>
            </a:r>
            <a:r>
              <a:rPr lang="en-US" altLang="zh-TW" kern="100" spc="2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256</a:t>
            </a:r>
            <a:r>
              <a:rPr lang="zh-TW" altLang="en-US" kern="100" cap="none" spc="2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。</a:t>
            </a:r>
            <a:endParaRPr lang="en-US" altLang="zh-TW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B269358-3156-5F25-EBD7-D67B311866D2}"/>
              </a:ext>
            </a:extLst>
          </p:cNvPr>
          <p:cNvSpPr/>
          <p:nvPr/>
        </p:nvSpPr>
        <p:spPr>
          <a:xfrm>
            <a:off x="3261213" y="4552963"/>
            <a:ext cx="234462" cy="9259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27ED1A7-77BE-E407-69C5-4391394448FD}"/>
              </a:ext>
            </a:extLst>
          </p:cNvPr>
          <p:cNvSpPr/>
          <p:nvPr/>
        </p:nvSpPr>
        <p:spPr>
          <a:xfrm>
            <a:off x="3650285" y="4552963"/>
            <a:ext cx="234462" cy="9259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7E27CB3-3A27-0308-BC1D-679D39F6842F}"/>
              </a:ext>
            </a:extLst>
          </p:cNvPr>
          <p:cNvSpPr/>
          <p:nvPr/>
        </p:nvSpPr>
        <p:spPr>
          <a:xfrm>
            <a:off x="8047996" y="1924050"/>
            <a:ext cx="234462" cy="35548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投影片編號版面配置區 3">
            <a:extLst>
              <a:ext uri="{FF2B5EF4-FFF2-40B4-BE49-F238E27FC236}">
                <a16:creationId xmlns:a16="http://schemas.microsoft.com/office/drawing/2014/main" id="{569A70AF-0EB5-66D1-E22E-2F81AE029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altLang="zh-TW" sz="1600" dirty="0">
                <a:solidFill>
                  <a:schemeClr val="tx1"/>
                </a:solidFill>
              </a:rPr>
              <a:t>69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7403AF1-95C1-EB0D-15AA-773D273EF08C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半隨機分布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527808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BC26F64-ED13-DCBB-76D7-F7D4B365276B}"/>
              </a:ext>
            </a:extLst>
          </p:cNvPr>
          <p:cNvSpPr/>
          <p:nvPr/>
        </p:nvSpPr>
        <p:spPr>
          <a:xfrm>
            <a:off x="2925907" y="3013502"/>
            <a:ext cx="634019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800" dirty="0">
                <a:ln w="0"/>
                <a:latin typeface="標楷體" panose="03000509000000000000" pitchFamily="65" charset="-120"/>
                <a:ea typeface="標楷體" panose="03000509000000000000" pitchFamily="65" charset="-120"/>
              </a:rPr>
              <a:t>隨機與半隨機分布比較</a:t>
            </a:r>
            <a:endParaRPr lang="zh-TW" altLang="en-US" sz="4800" b="0" cap="none" spc="0" dirty="0">
              <a:ln w="0"/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2A7510-475A-7F5C-EAE8-FCBDF66B8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altLang="zh-TW" sz="1600" dirty="0">
                <a:solidFill>
                  <a:schemeClr val="tx1"/>
                </a:solidFill>
              </a:rPr>
              <a:t>70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226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30" y="1382751"/>
            <a:ext cx="8046624" cy="441457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581EC24-984E-E49B-B0FC-D956367B058D}"/>
              </a:ext>
            </a:extLst>
          </p:cNvPr>
          <p:cNvSpPr txBox="1"/>
          <p:nvPr/>
        </p:nvSpPr>
        <p:spPr>
          <a:xfrm>
            <a:off x="416316" y="458519"/>
            <a:ext cx="95011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實驗結果</a:t>
            </a:r>
            <a:r>
              <a:rPr lang="en-US" altLang="zh-TW" sz="3200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_</a:t>
            </a:r>
            <a:r>
              <a:rPr lang="en-US" altLang="zh-TW" sz="32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32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4</a:t>
            </a:r>
            <a:r>
              <a:rPr lang="zh-TW" altLang="zh-TW" sz="32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隨機和半隨機之非完美診斷數量比較圖</a:t>
            </a:r>
            <a:endParaRPr lang="zh-TW" altLang="en-US" sz="3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F75347A-BBCF-62DB-2613-EBA681E7DCD7}"/>
              </a:ext>
            </a:extLst>
          </p:cNvPr>
          <p:cNvSpPr/>
          <p:nvPr/>
        </p:nvSpPr>
        <p:spPr>
          <a:xfrm>
            <a:off x="8307254" y="2274838"/>
            <a:ext cx="3775983" cy="20313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1.4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ymbol" panose="05050102010706020507" pitchFamily="18" charset="2"/>
              </a:rPr>
              <a:t> 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4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10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kern="100" spc="2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隨機和半隨機分布的非完美診斷數量曲線並無明顯的差異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/>
            <a:endParaRPr lang="en-US" altLang="zh-TW" kern="100" spc="2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/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4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8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kern="100" spc="2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隨機和半隨機分布的非完美診斷</a:t>
            </a:r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數同時到達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1000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08105AC-0957-75C6-B11D-1C0762E31917}"/>
              </a:ext>
            </a:extLst>
          </p:cNvPr>
          <p:cNvSpPr/>
          <p:nvPr/>
        </p:nvSpPr>
        <p:spPr>
          <a:xfrm>
            <a:off x="3276423" y="1869783"/>
            <a:ext cx="4652094" cy="36054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投影片編號版面配置區 3">
            <a:extLst>
              <a:ext uri="{FF2B5EF4-FFF2-40B4-BE49-F238E27FC236}">
                <a16:creationId xmlns:a16="http://schemas.microsoft.com/office/drawing/2014/main" id="{884972B5-3F70-7015-EC2C-B1AAB444F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altLang="zh-TW" sz="1600" dirty="0">
                <a:solidFill>
                  <a:schemeClr val="tx1"/>
                </a:solidFill>
              </a:rPr>
              <a:t>71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9BB0F50-AC75-49FA-A55B-E9312DDBC7F4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隨機和半隨機分布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197998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29" y="1572321"/>
            <a:ext cx="8046625" cy="4225007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0C10FC60-FD66-919B-6626-8190972B1660}"/>
              </a:ext>
            </a:extLst>
          </p:cNvPr>
          <p:cNvSpPr txBox="1"/>
          <p:nvPr/>
        </p:nvSpPr>
        <p:spPr>
          <a:xfrm>
            <a:off x="416316" y="458519"/>
            <a:ext cx="95011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實驗結果</a:t>
            </a:r>
            <a:r>
              <a:rPr lang="en-US" altLang="zh-TW" sz="3200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_</a:t>
            </a:r>
            <a:r>
              <a:rPr lang="en-US" altLang="zh-TW" sz="32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3200" kern="100" spc="20" baseline="-25000" dirty="0">
                <a:latin typeface="Times New Roman" panose="02020603050405020304" pitchFamily="18" charset="0"/>
                <a:ea typeface="標楷體" panose="03000509000000000000" pitchFamily="65" charset="-120"/>
              </a:rPr>
              <a:t>5</a:t>
            </a:r>
            <a:r>
              <a:rPr lang="zh-TW" altLang="zh-TW" sz="32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隨機和半隨機之非完美診斷數量比較圖</a:t>
            </a:r>
            <a:endParaRPr lang="zh-TW" altLang="en-US" sz="3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63880A8-10C2-4E75-51F3-B5008B019672}"/>
              </a:ext>
            </a:extLst>
          </p:cNvPr>
          <p:cNvSpPr/>
          <p:nvPr/>
        </p:nvSpPr>
        <p:spPr>
          <a:xfrm>
            <a:off x="8307254" y="2274838"/>
            <a:ext cx="3775983" cy="20313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1.5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ymbol" panose="05050102010706020507" pitchFamily="18" charset="2"/>
              </a:rPr>
              <a:t> 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5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15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kern="100" spc="2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隨機和半隨機分布的非完美診斷數量曲線並無明顯的差異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/>
            <a:endParaRPr lang="en-US" altLang="zh-TW" kern="100" spc="2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/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5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12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kern="100" spc="2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隨機和半隨機分布的非完美診斷</a:t>
            </a:r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數同時趨近於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1000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72DA4A4-103C-9151-671A-86565833A0CC}"/>
              </a:ext>
            </a:extLst>
          </p:cNvPr>
          <p:cNvSpPr/>
          <p:nvPr/>
        </p:nvSpPr>
        <p:spPr>
          <a:xfrm>
            <a:off x="2988527" y="1973765"/>
            <a:ext cx="5051502" cy="34680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投影片編號版面配置區 3">
            <a:extLst>
              <a:ext uri="{FF2B5EF4-FFF2-40B4-BE49-F238E27FC236}">
                <a16:creationId xmlns:a16="http://schemas.microsoft.com/office/drawing/2014/main" id="{5C6A98E7-2B53-A196-D9A9-8F4C9DE36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altLang="zh-TW" sz="1600" dirty="0">
                <a:solidFill>
                  <a:schemeClr val="tx1"/>
                </a:solidFill>
              </a:rPr>
              <a:t>72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5B944A4-72BF-15BD-97D4-12767F24365E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隨機和半隨機分布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065782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30" y="1572322"/>
            <a:ext cx="8046624" cy="4225007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8ED230B6-CBF0-09FB-FC19-E1083F937CBA}"/>
              </a:ext>
            </a:extLst>
          </p:cNvPr>
          <p:cNvSpPr txBox="1"/>
          <p:nvPr/>
        </p:nvSpPr>
        <p:spPr>
          <a:xfrm>
            <a:off x="416316" y="458519"/>
            <a:ext cx="95011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實驗結果</a:t>
            </a:r>
            <a:r>
              <a:rPr lang="en-US" altLang="zh-TW" sz="3200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_</a:t>
            </a:r>
            <a:r>
              <a:rPr lang="en-US" altLang="zh-TW" sz="32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3200" kern="100" spc="20" baseline="-25000" dirty="0">
                <a:latin typeface="Times New Roman" panose="02020603050405020304" pitchFamily="18" charset="0"/>
                <a:ea typeface="標楷體" panose="03000509000000000000" pitchFamily="65" charset="-120"/>
              </a:rPr>
              <a:t>6</a:t>
            </a:r>
            <a:r>
              <a:rPr lang="zh-TW" altLang="zh-TW" sz="32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隨機和半隨機之非完美診斷數量比較圖</a:t>
            </a:r>
            <a:endParaRPr lang="zh-TW" altLang="en-US" sz="3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97CC589-B7BB-458F-EB1C-205443AC88E4}"/>
              </a:ext>
            </a:extLst>
          </p:cNvPr>
          <p:cNvSpPr/>
          <p:nvPr/>
        </p:nvSpPr>
        <p:spPr>
          <a:xfrm>
            <a:off x="8307254" y="2274838"/>
            <a:ext cx="3775983" cy="20313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1.6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ymbol" panose="05050102010706020507" pitchFamily="18" charset="2"/>
              </a:rPr>
              <a:t> 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6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22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kern="100" spc="2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隨機和半隨機分布的曲線間距漸漸增大後再縮小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/>
            <a:endParaRPr lang="en-US" altLang="zh-TW" kern="100" spc="2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/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6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20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kern="100" spc="2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隨機和半隨機分布的非完美診斷</a:t>
            </a:r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數同時到達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1000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2C45703-DB31-A52E-FFF9-854639FA057A}"/>
              </a:ext>
            </a:extLst>
          </p:cNvPr>
          <p:cNvSpPr/>
          <p:nvPr/>
        </p:nvSpPr>
        <p:spPr>
          <a:xfrm>
            <a:off x="2631688" y="1973766"/>
            <a:ext cx="5508701" cy="34680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投影片編號版面配置區 3">
            <a:extLst>
              <a:ext uri="{FF2B5EF4-FFF2-40B4-BE49-F238E27FC236}">
                <a16:creationId xmlns:a16="http://schemas.microsoft.com/office/drawing/2014/main" id="{57F60E9C-F43A-D899-830D-293EFFE07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altLang="zh-TW" sz="1600" dirty="0">
                <a:solidFill>
                  <a:schemeClr val="tx1"/>
                </a:solidFill>
              </a:rPr>
              <a:t>73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D04CD69-BA52-8CA2-1137-94815CF77B27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隨機和半隨機分布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419341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29" y="1405054"/>
            <a:ext cx="8046625" cy="4392274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64D9D409-A664-238B-7338-FAD10EB430E1}"/>
              </a:ext>
            </a:extLst>
          </p:cNvPr>
          <p:cNvSpPr txBox="1"/>
          <p:nvPr/>
        </p:nvSpPr>
        <p:spPr>
          <a:xfrm>
            <a:off x="416316" y="458519"/>
            <a:ext cx="95011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實驗結果</a:t>
            </a:r>
            <a:r>
              <a:rPr lang="en-US" altLang="zh-TW" sz="3200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_</a:t>
            </a:r>
            <a:r>
              <a:rPr lang="en-US" altLang="zh-TW" sz="32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3200" kern="100" spc="20" baseline="-25000" dirty="0">
                <a:latin typeface="Times New Roman" panose="02020603050405020304" pitchFamily="18" charset="0"/>
                <a:ea typeface="標楷體" panose="03000509000000000000" pitchFamily="65" charset="-120"/>
              </a:rPr>
              <a:t>7</a:t>
            </a:r>
            <a:r>
              <a:rPr lang="zh-TW" altLang="zh-TW" sz="32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隨機和半隨機之非完美診斷數量比較圖</a:t>
            </a:r>
            <a:endParaRPr lang="zh-TW" altLang="en-US" sz="3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94C9865-84DE-984C-12C1-807BF438808D}"/>
              </a:ext>
            </a:extLst>
          </p:cNvPr>
          <p:cNvSpPr/>
          <p:nvPr/>
        </p:nvSpPr>
        <p:spPr>
          <a:xfrm>
            <a:off x="8307254" y="2274838"/>
            <a:ext cx="3775983" cy="20313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1.7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ymbol" panose="05050102010706020507" pitchFamily="18" charset="2"/>
              </a:rPr>
              <a:t> 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7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29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kern="100" spc="2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隨機和半隨機分布的曲線間距漸漸增大後再縮小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/>
            <a:endParaRPr lang="en-US" altLang="zh-TW" kern="100" spc="2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/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7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29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kern="100" spc="2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隨機和半隨機分布的非完美診斷</a:t>
            </a:r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數同時到達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1000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A467C43-DB9F-6225-0380-24E821F7ED32}"/>
              </a:ext>
            </a:extLst>
          </p:cNvPr>
          <p:cNvSpPr/>
          <p:nvPr/>
        </p:nvSpPr>
        <p:spPr>
          <a:xfrm>
            <a:off x="2430966" y="1839951"/>
            <a:ext cx="5731727" cy="36129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投影片編號版面配置區 3">
            <a:extLst>
              <a:ext uri="{FF2B5EF4-FFF2-40B4-BE49-F238E27FC236}">
                <a16:creationId xmlns:a16="http://schemas.microsoft.com/office/drawing/2014/main" id="{A12DCDC8-3337-5C2D-8B93-99A0C3713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altLang="zh-TW" sz="1600" dirty="0">
                <a:solidFill>
                  <a:schemeClr val="tx1"/>
                </a:solidFill>
              </a:rPr>
              <a:t>74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C231185-8AF5-71D3-C17C-4EA84FF4C32A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隨機和半隨機分布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741971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30" y="1471961"/>
            <a:ext cx="8046624" cy="4325368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9D29347-B93D-7FA6-B423-53C495FA418D}"/>
              </a:ext>
            </a:extLst>
          </p:cNvPr>
          <p:cNvSpPr txBox="1"/>
          <p:nvPr/>
        </p:nvSpPr>
        <p:spPr>
          <a:xfrm>
            <a:off x="416316" y="458519"/>
            <a:ext cx="95011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實驗結果</a:t>
            </a:r>
            <a:r>
              <a:rPr lang="en-US" altLang="zh-TW" sz="3200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_</a:t>
            </a:r>
            <a:r>
              <a:rPr lang="en-US" altLang="zh-TW" sz="32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32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8</a:t>
            </a:r>
            <a:r>
              <a:rPr lang="zh-TW" altLang="zh-TW" sz="32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隨機和半隨機之非完美診斷數量比較圖</a:t>
            </a:r>
            <a:endParaRPr lang="zh-TW" altLang="en-US" sz="3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F83BA6F-8BEF-C60D-0405-9852DEF717A0}"/>
              </a:ext>
            </a:extLst>
          </p:cNvPr>
          <p:cNvSpPr/>
          <p:nvPr/>
        </p:nvSpPr>
        <p:spPr>
          <a:xfrm>
            <a:off x="8307254" y="2274838"/>
            <a:ext cx="3775983" cy="20313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1.8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ymbol" panose="05050102010706020507" pitchFamily="18" charset="2"/>
              </a:rPr>
              <a:t> 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8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47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kern="100" spc="2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隨機和半隨機分布的曲線間距漸漸增大後再縮小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/>
            <a:endParaRPr lang="en-US" altLang="zh-TW" kern="100" spc="2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/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8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39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kern="100" spc="2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隨機和半隨機分布的非完美診斷</a:t>
            </a:r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數同時到達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1000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8D6749-C229-EA44-2D9F-1BD8012AE3CE}"/>
              </a:ext>
            </a:extLst>
          </p:cNvPr>
          <p:cNvSpPr/>
          <p:nvPr/>
        </p:nvSpPr>
        <p:spPr>
          <a:xfrm>
            <a:off x="1895708" y="1962616"/>
            <a:ext cx="6411546" cy="34234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投影片編號版面配置區 3">
            <a:extLst>
              <a:ext uri="{FF2B5EF4-FFF2-40B4-BE49-F238E27FC236}">
                <a16:creationId xmlns:a16="http://schemas.microsoft.com/office/drawing/2014/main" id="{0DED28EC-A4ED-DF71-BA32-2D0CE0ABE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altLang="zh-TW" sz="1600" dirty="0">
                <a:solidFill>
                  <a:schemeClr val="tx1"/>
                </a:solidFill>
              </a:rPr>
              <a:t>75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34761C4-8176-A1AC-EA37-A5FFE997130A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隨機和半隨機分布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944565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29" y="1605776"/>
            <a:ext cx="8046625" cy="4191553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EDFB0133-B56F-1E8A-04F9-A607B6352085}"/>
              </a:ext>
            </a:extLst>
          </p:cNvPr>
          <p:cNvSpPr txBox="1"/>
          <p:nvPr/>
        </p:nvSpPr>
        <p:spPr>
          <a:xfrm>
            <a:off x="373336" y="516494"/>
            <a:ext cx="11978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實驗結果</a:t>
            </a:r>
            <a:r>
              <a:rPr lang="en-US" altLang="zh-TW" sz="3200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_</a:t>
            </a:r>
            <a:r>
              <a:rPr lang="en-US" altLang="zh-TW" sz="32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32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4</a:t>
            </a:r>
            <a:r>
              <a:rPr lang="zh-TW" altLang="zh-TW" sz="32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隨機和半隨機之非完美診斷</a:t>
            </a:r>
            <a:r>
              <a:rPr lang="zh-TW" altLang="en-US" sz="32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無法診斷狀態節點</a:t>
            </a:r>
            <a:r>
              <a:rPr lang="zh-TW" altLang="zh-TW" sz="32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比較圖</a:t>
            </a:r>
            <a:endParaRPr lang="zh-TW" altLang="en-US" sz="3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4E5AB1F-5125-08A5-FBF7-7BED1E8DEBEC}"/>
              </a:ext>
            </a:extLst>
          </p:cNvPr>
          <p:cNvSpPr/>
          <p:nvPr/>
        </p:nvSpPr>
        <p:spPr>
          <a:xfrm>
            <a:off x="8307254" y="2274838"/>
            <a:ext cx="3775983" cy="20313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1.4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ymbol" panose="05050102010706020507" pitchFamily="18" charset="2"/>
              </a:rPr>
              <a:t> 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4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10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kern="100" spc="2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隨機和半隨機分布的</a:t>
            </a:r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平均無法診斷狀態之節點數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曲線並無明顯的差異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/>
            <a:endParaRPr lang="en-US" altLang="zh-TW" kern="100" spc="2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/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4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5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kern="100" spc="2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隨機和半隨機的</a:t>
            </a:r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平均無法診斷狀態之節點數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量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到達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6088982-1282-4B3D-994B-182E7689D179}"/>
              </a:ext>
            </a:extLst>
          </p:cNvPr>
          <p:cNvSpPr/>
          <p:nvPr/>
        </p:nvSpPr>
        <p:spPr>
          <a:xfrm>
            <a:off x="2910468" y="2274838"/>
            <a:ext cx="5285678" cy="31112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投影片編號版面配置區 3">
            <a:extLst>
              <a:ext uri="{FF2B5EF4-FFF2-40B4-BE49-F238E27FC236}">
                <a16:creationId xmlns:a16="http://schemas.microsoft.com/office/drawing/2014/main" id="{E5A9669D-AB0A-3D06-6463-FE7C58531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altLang="zh-TW" sz="1600" dirty="0">
                <a:solidFill>
                  <a:schemeClr val="tx1"/>
                </a:solidFill>
              </a:rPr>
              <a:t>76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6F3445C-3C20-92AF-F983-B5F34EF4687C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隨機和半隨機分布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65610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30616" y="458519"/>
            <a:ext cx="26228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超立方體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(1/2)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F1EE22F-2463-91F9-F395-FE032AE96BB3}"/>
              </a:ext>
            </a:extLst>
          </p:cNvPr>
          <p:cNvSpPr/>
          <p:nvPr/>
        </p:nvSpPr>
        <p:spPr>
          <a:xfrm>
            <a:off x="530616" y="1302007"/>
            <a:ext cx="1075650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zh-TW" sz="20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令</a:t>
            </a:r>
            <a:r>
              <a:rPr lang="zh-TW" altLang="en-US" sz="20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0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n</a:t>
            </a:r>
            <a:r>
              <a:rPr lang="zh-TW" altLang="en-US" sz="20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20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為一個正整數，一個</a:t>
            </a:r>
            <a:r>
              <a:rPr lang="zh-TW" altLang="en-US" sz="20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0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n</a:t>
            </a:r>
            <a:r>
              <a:rPr lang="en-US" altLang="zh-TW" sz="20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-</a:t>
            </a:r>
            <a:r>
              <a:rPr lang="zh-TW" altLang="zh-TW" sz="20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維超立方體可標示為</a:t>
            </a:r>
            <a:r>
              <a:rPr lang="zh-TW" altLang="en-US" sz="20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000" i="1" kern="100" spc="2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2000" i="1" kern="100" spc="20" baseline="-250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n</a:t>
            </a:r>
            <a:r>
              <a:rPr lang="zh-TW" altLang="en-US" sz="2000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2000" kern="100" spc="2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sz="2000" kern="100" spc="2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0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而 </a:t>
            </a:r>
            <a:r>
              <a:rPr lang="en-US" altLang="zh-TW" sz="2000" i="1" kern="100" spc="2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2000" i="1" kern="100" spc="20" baseline="-250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n</a:t>
            </a:r>
            <a:r>
              <a:rPr lang="zh-TW" altLang="en-US" sz="2000" i="1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sz="20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則包含 </a:t>
            </a:r>
            <a:r>
              <a:rPr lang="en-US" altLang="zh-TW" sz="20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2</a:t>
            </a:r>
            <a:r>
              <a:rPr lang="en-US" altLang="zh-TW" sz="2000" i="1" kern="100" spc="20" baseline="30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n</a:t>
            </a:r>
            <a:r>
              <a:rPr lang="zh-TW" altLang="en-US" sz="2000" i="1" kern="100" spc="20" baseline="30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20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個節點</a:t>
            </a:r>
            <a:r>
              <a:rPr lang="zh-TW" altLang="en-US" sz="20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，稱</a:t>
            </a:r>
            <a:r>
              <a:rPr lang="zh-TW" altLang="en-US" sz="2000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之</a:t>
            </a:r>
            <a:r>
              <a:rPr lang="zh-TW" altLang="en-US" sz="20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zh-TW" altLang="zh-TW" sz="20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無向二分圖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超立方體具備規律性、對稱性、遞迴性、分區的能力、鏈結的複雜程度低等優點。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CC8E2E4A-13C0-B1E1-A792-BFEA92F62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3849" y="5705475"/>
            <a:ext cx="333375" cy="361950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605261B-3FE4-A13C-9D58-1D8A571BFE62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研究動機和目的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010968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29" y="1360449"/>
            <a:ext cx="8046625" cy="443688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412A847-0813-7E75-DC09-2DF91B31A685}"/>
              </a:ext>
            </a:extLst>
          </p:cNvPr>
          <p:cNvSpPr txBox="1"/>
          <p:nvPr/>
        </p:nvSpPr>
        <p:spPr>
          <a:xfrm>
            <a:off x="373336" y="516494"/>
            <a:ext cx="11978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實驗結果</a:t>
            </a:r>
            <a:r>
              <a:rPr lang="en-US" altLang="zh-TW" sz="3200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_</a:t>
            </a:r>
            <a:r>
              <a:rPr lang="en-US" altLang="zh-TW" sz="32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3200" kern="100" spc="20" baseline="-25000" dirty="0">
                <a:latin typeface="Times New Roman" panose="02020603050405020304" pitchFamily="18" charset="0"/>
                <a:ea typeface="標楷體" panose="03000509000000000000" pitchFamily="65" charset="-120"/>
              </a:rPr>
              <a:t>5</a:t>
            </a:r>
            <a:r>
              <a:rPr lang="zh-TW" altLang="zh-TW" sz="32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隨機和半隨機之非完美診斷</a:t>
            </a:r>
            <a:r>
              <a:rPr lang="zh-TW" altLang="en-US" sz="32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無法診斷狀態節點</a:t>
            </a:r>
            <a:r>
              <a:rPr lang="zh-TW" altLang="zh-TW" sz="32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比較圖</a:t>
            </a:r>
            <a:endParaRPr lang="zh-TW" altLang="en-US" sz="3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2C54032-F06D-C2C4-EE55-3AF88859639D}"/>
              </a:ext>
            </a:extLst>
          </p:cNvPr>
          <p:cNvSpPr/>
          <p:nvPr/>
        </p:nvSpPr>
        <p:spPr>
          <a:xfrm>
            <a:off x="8307254" y="2274838"/>
            <a:ext cx="3775983" cy="20313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1.5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ymbol" panose="05050102010706020507" pitchFamily="18" charset="2"/>
              </a:rPr>
              <a:t> 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5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13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kern="100" spc="2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隨機和半隨機分布的</a:t>
            </a:r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平均無法診斷狀態之節點數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曲線並無明顯的差異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/>
            <a:endParaRPr lang="en-US" altLang="zh-TW" kern="100" spc="2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/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5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12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kern="100" spc="2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隨機和半隨機的</a:t>
            </a:r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平均無法診斷狀態之節點數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數量</a:t>
            </a:r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趨近於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32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509B009-196F-F8ED-8F0C-6FC5B706B7D3}"/>
              </a:ext>
            </a:extLst>
          </p:cNvPr>
          <p:cNvSpPr/>
          <p:nvPr/>
        </p:nvSpPr>
        <p:spPr>
          <a:xfrm>
            <a:off x="2988527" y="2107579"/>
            <a:ext cx="5207619" cy="33007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投影片編號版面配置區 3">
            <a:extLst>
              <a:ext uri="{FF2B5EF4-FFF2-40B4-BE49-F238E27FC236}">
                <a16:creationId xmlns:a16="http://schemas.microsoft.com/office/drawing/2014/main" id="{6E930BB3-E7D2-26AE-7E49-AF5C5DB67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altLang="zh-TW" sz="1600" dirty="0">
                <a:solidFill>
                  <a:schemeClr val="tx1"/>
                </a:solidFill>
              </a:rPr>
              <a:t>77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181B94A-4DC5-0AF5-D069-74A30645DBE9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隨機和半隨機分布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926067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29" y="1427355"/>
            <a:ext cx="8046625" cy="4369973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ED88E12-C7C1-A09C-84A9-118F19148156}"/>
              </a:ext>
            </a:extLst>
          </p:cNvPr>
          <p:cNvSpPr txBox="1"/>
          <p:nvPr/>
        </p:nvSpPr>
        <p:spPr>
          <a:xfrm>
            <a:off x="373336" y="516494"/>
            <a:ext cx="11978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實驗結果</a:t>
            </a:r>
            <a:r>
              <a:rPr lang="en-US" altLang="zh-TW" sz="3200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_</a:t>
            </a:r>
            <a:r>
              <a:rPr lang="en-US" altLang="zh-TW" sz="32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3200" kern="100" spc="20" baseline="-25000" dirty="0">
                <a:latin typeface="Times New Roman" panose="02020603050405020304" pitchFamily="18" charset="0"/>
                <a:ea typeface="標楷體" panose="03000509000000000000" pitchFamily="65" charset="-120"/>
              </a:rPr>
              <a:t>6</a:t>
            </a:r>
            <a:r>
              <a:rPr lang="zh-TW" altLang="zh-TW" sz="32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隨機和半隨機之非完美診斷</a:t>
            </a:r>
            <a:r>
              <a:rPr lang="zh-TW" altLang="en-US" sz="32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無法診斷狀態節點</a:t>
            </a:r>
            <a:r>
              <a:rPr lang="zh-TW" altLang="zh-TW" sz="32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比較圖</a:t>
            </a:r>
            <a:endParaRPr lang="zh-TW" altLang="en-US" sz="3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70BB4D-53F4-6696-009B-A8DB45E2D881}"/>
              </a:ext>
            </a:extLst>
          </p:cNvPr>
          <p:cNvSpPr/>
          <p:nvPr/>
        </p:nvSpPr>
        <p:spPr>
          <a:xfrm>
            <a:off x="8307254" y="2274838"/>
            <a:ext cx="3775983" cy="20313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1.6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ymbol" panose="05050102010706020507" pitchFamily="18" charset="2"/>
              </a:rPr>
              <a:t> 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6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22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kern="100" spc="2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隨機和半隨機分布的曲線間距漸漸增大後再縮小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/>
            <a:endParaRPr lang="en-US" altLang="zh-TW" kern="100" spc="2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/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6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19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kern="100" spc="2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隨機和半隨機的</a:t>
            </a:r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平均無法診斷狀態之節點數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量</a:t>
            </a:r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趨近於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64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321EBA8-FAB6-5B5D-0789-F67C4674C0E9}"/>
              </a:ext>
            </a:extLst>
          </p:cNvPr>
          <p:cNvSpPr/>
          <p:nvPr/>
        </p:nvSpPr>
        <p:spPr>
          <a:xfrm>
            <a:off x="2286000" y="1996069"/>
            <a:ext cx="6021253" cy="34122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投影片編號版面配置區 3">
            <a:extLst>
              <a:ext uri="{FF2B5EF4-FFF2-40B4-BE49-F238E27FC236}">
                <a16:creationId xmlns:a16="http://schemas.microsoft.com/office/drawing/2014/main" id="{E958E2B1-858E-C7B4-BB73-25B3C94AF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altLang="zh-TW" sz="1600" dirty="0">
                <a:solidFill>
                  <a:schemeClr val="tx1"/>
                </a:solidFill>
              </a:rPr>
              <a:t>78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2B051AD-110D-824E-7656-F6119A904E8C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隨機和半隨機分布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0412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30" y="1538867"/>
            <a:ext cx="7868610" cy="4258461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5928C4DE-F236-5529-D206-573577740817}"/>
              </a:ext>
            </a:extLst>
          </p:cNvPr>
          <p:cNvSpPr txBox="1"/>
          <p:nvPr/>
        </p:nvSpPr>
        <p:spPr>
          <a:xfrm>
            <a:off x="373336" y="516494"/>
            <a:ext cx="11978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實驗結果</a:t>
            </a:r>
            <a:r>
              <a:rPr lang="en-US" altLang="zh-TW" sz="3200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_</a:t>
            </a:r>
            <a:r>
              <a:rPr lang="en-US" altLang="zh-TW" sz="32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3200" kern="100" spc="20" baseline="-25000" dirty="0">
                <a:latin typeface="Times New Roman" panose="02020603050405020304" pitchFamily="18" charset="0"/>
                <a:ea typeface="標楷體" panose="03000509000000000000" pitchFamily="65" charset="-120"/>
              </a:rPr>
              <a:t>7</a:t>
            </a:r>
            <a:r>
              <a:rPr lang="zh-TW" altLang="zh-TW" sz="32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隨機和半隨機之非完美診斷</a:t>
            </a:r>
            <a:r>
              <a:rPr lang="zh-TW" altLang="en-US" sz="32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無法診斷狀態節點</a:t>
            </a:r>
            <a:r>
              <a:rPr lang="zh-TW" altLang="zh-TW" sz="32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比較圖</a:t>
            </a:r>
            <a:endParaRPr lang="zh-TW" altLang="en-US" sz="3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6BE3589-22F2-0476-51B5-E1AA28F42327}"/>
              </a:ext>
            </a:extLst>
          </p:cNvPr>
          <p:cNvSpPr/>
          <p:nvPr/>
        </p:nvSpPr>
        <p:spPr>
          <a:xfrm>
            <a:off x="8307254" y="2274838"/>
            <a:ext cx="3775983" cy="20313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1.7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ymbol" panose="05050102010706020507" pitchFamily="18" charset="2"/>
              </a:rPr>
              <a:t> 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7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32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kern="100" spc="2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隨機和半隨機分布的曲線間距漸漸增大後再縮小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/>
            <a:endParaRPr lang="en-US" altLang="zh-TW" kern="100" spc="2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/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7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29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kern="100" spc="2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隨機和半隨機的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平均無法診斷狀態節點數量</a:t>
            </a:r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趨近於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128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FBE348B-F3DC-62AE-DEEB-63725BA1F40F}"/>
              </a:ext>
            </a:extLst>
          </p:cNvPr>
          <p:cNvSpPr/>
          <p:nvPr/>
        </p:nvSpPr>
        <p:spPr>
          <a:xfrm>
            <a:off x="2019300" y="2114549"/>
            <a:ext cx="6287953" cy="32937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投影片編號版面配置區 3">
            <a:extLst>
              <a:ext uri="{FF2B5EF4-FFF2-40B4-BE49-F238E27FC236}">
                <a16:creationId xmlns:a16="http://schemas.microsoft.com/office/drawing/2014/main" id="{81FB312E-0575-51A9-2196-2B7CCBE59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altLang="zh-TW" sz="1600" dirty="0">
                <a:solidFill>
                  <a:schemeClr val="tx1"/>
                </a:solidFill>
              </a:rPr>
              <a:t>79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D5D7727-5D6D-8524-9E93-DCCD142FD88A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隨機和半隨機分布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681115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30" y="1416205"/>
            <a:ext cx="8046624" cy="4381124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44FBE21-990D-1B5E-B464-308724AF7AD2}"/>
              </a:ext>
            </a:extLst>
          </p:cNvPr>
          <p:cNvSpPr txBox="1"/>
          <p:nvPr/>
        </p:nvSpPr>
        <p:spPr>
          <a:xfrm>
            <a:off x="373336" y="516494"/>
            <a:ext cx="11978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實驗結果</a:t>
            </a:r>
            <a:r>
              <a:rPr lang="en-US" altLang="zh-TW" sz="3200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_</a:t>
            </a:r>
            <a:r>
              <a:rPr lang="en-US" altLang="zh-TW" sz="32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3200" kern="100" spc="20" baseline="-25000" dirty="0">
                <a:latin typeface="Times New Roman" panose="02020603050405020304" pitchFamily="18" charset="0"/>
                <a:ea typeface="標楷體" panose="03000509000000000000" pitchFamily="65" charset="-120"/>
              </a:rPr>
              <a:t>8</a:t>
            </a:r>
            <a:r>
              <a:rPr lang="zh-TW" altLang="zh-TW" sz="32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隨機和半隨機之非完美診斷</a:t>
            </a:r>
            <a:r>
              <a:rPr lang="zh-TW" altLang="en-US" sz="32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無法診斷狀態節點</a:t>
            </a:r>
            <a:r>
              <a:rPr lang="zh-TW" altLang="zh-TW" sz="32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比較圖</a:t>
            </a:r>
            <a:endParaRPr lang="zh-TW" altLang="en-US" sz="3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958FB5F-8846-3857-570D-9EB80E9E3053}"/>
              </a:ext>
            </a:extLst>
          </p:cNvPr>
          <p:cNvSpPr/>
          <p:nvPr/>
        </p:nvSpPr>
        <p:spPr>
          <a:xfrm>
            <a:off x="8307254" y="2274838"/>
            <a:ext cx="3775983" cy="20313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1.8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ymbol" panose="05050102010706020507" pitchFamily="18" charset="2"/>
              </a:rPr>
              <a:t> </a:t>
            </a:r>
            <a:r>
              <a:rPr lang="en-US" altLang="zh-TW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8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47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kern="100" spc="2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隨機和半隨機分布的曲線間距漸漸增大後再縮小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/>
            <a:endParaRPr lang="en-US" altLang="zh-TW" kern="100" spc="2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/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|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8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18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8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)| 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40</a:t>
            </a:r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kern="100" spc="2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altLang="en-US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隨機和半隨機的</a:t>
            </a:r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</a:rPr>
              <a:t>平均無法診斷狀態之節點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數量</a:t>
            </a:r>
            <a:r>
              <a:rPr lang="zh-TW" altLang="en-US" kern="100" spc="2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趨近於</a:t>
            </a:r>
            <a:r>
              <a:rPr lang="en-US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256</a:t>
            </a:r>
            <a:r>
              <a:rPr lang="zh-TW" altLang="zh-TW" sz="18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8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4BF0711-2AA8-11CD-6AA0-A516EAA84B38}"/>
              </a:ext>
            </a:extLst>
          </p:cNvPr>
          <p:cNvSpPr/>
          <p:nvPr/>
        </p:nvSpPr>
        <p:spPr>
          <a:xfrm>
            <a:off x="1752600" y="1952625"/>
            <a:ext cx="6554654" cy="34557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投影片編號版面配置區 3">
            <a:extLst>
              <a:ext uri="{FF2B5EF4-FFF2-40B4-BE49-F238E27FC236}">
                <a16:creationId xmlns:a16="http://schemas.microsoft.com/office/drawing/2014/main" id="{252BCB2C-6698-4BF3-A85C-83F7A3102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altLang="zh-TW" sz="1600" dirty="0">
                <a:solidFill>
                  <a:schemeClr val="tx1"/>
                </a:solidFill>
              </a:rPr>
              <a:t>80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EDDC77E-AF78-E594-393A-C41CCD6E3402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隨機和半隨機分布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795512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1988842-BD66-EABC-D6B3-80DEE76DC64E}"/>
              </a:ext>
            </a:extLst>
          </p:cNvPr>
          <p:cNvSpPr/>
          <p:nvPr/>
        </p:nvSpPr>
        <p:spPr>
          <a:xfrm>
            <a:off x="5388116" y="3013502"/>
            <a:ext cx="141577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800" dirty="0">
                <a:ln w="0"/>
                <a:latin typeface="標楷體" panose="03000509000000000000" pitchFamily="65" charset="-120"/>
                <a:ea typeface="標楷體" panose="03000509000000000000" pitchFamily="65" charset="-120"/>
              </a:rPr>
              <a:t>結論</a:t>
            </a:r>
            <a:endParaRPr lang="zh-TW" altLang="en-US" sz="4800" b="0" cap="none" spc="0" dirty="0">
              <a:ln w="0"/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BF2CF3-5056-33ED-13AF-0B0FEA29A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altLang="zh-TW" sz="1600" dirty="0">
                <a:solidFill>
                  <a:schemeClr val="tx1"/>
                </a:solidFill>
              </a:rPr>
              <a:t>81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2753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9915423-F8DC-9D0B-7E8E-48BBDDBD57D9}"/>
              </a:ext>
            </a:extLst>
          </p:cNvPr>
          <p:cNvSpPr/>
          <p:nvPr/>
        </p:nvSpPr>
        <p:spPr>
          <a:xfrm>
            <a:off x="417682" y="2119842"/>
            <a:ext cx="11481989" cy="10618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TW" sz="2100" dirty="0">
                <a:ln w="0"/>
                <a:latin typeface="Times New Roman" panose="02020603050405020304" pitchFamily="18" charset="0"/>
                <a:ea typeface="標楷體" panose="03000509000000000000" pitchFamily="65" charset="-120"/>
              </a:rPr>
              <a:t>1.</a:t>
            </a:r>
            <a:r>
              <a:rPr lang="zh-TW" altLang="zh-TW" sz="21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未來，我們也將持續改進</a:t>
            </a:r>
            <a:r>
              <a:rPr lang="en-US" altLang="zh-TW" sz="21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Lemma 2</a:t>
            </a:r>
            <a:r>
              <a:rPr lang="zh-TW" altLang="zh-TW" sz="21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的判定方法，以提高</a:t>
            </a:r>
            <a:r>
              <a:rPr lang="zh-TW" altLang="en-US" sz="21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1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k</a:t>
            </a:r>
            <a:r>
              <a:rPr lang="zh-TW" altLang="en-US" sz="21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21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回合自適應診斷法的偵測診斷能力。</a:t>
            </a:r>
            <a:endParaRPr lang="en-US" altLang="zh-TW" sz="21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2100" kern="100" spc="2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2100" kern="100" spc="2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</a:t>
            </a:r>
            <a:r>
              <a:rPr lang="zh-TW" altLang="en-US" sz="2100" kern="100" spc="20" dirty="0">
                <a:ln w="0"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針</a:t>
            </a:r>
            <a:r>
              <a:rPr lang="zh-TW" altLang="zh-TW" sz="21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對更大型的超立方體與其他不同的網路圖形，進行</a:t>
            </a:r>
            <a:r>
              <a:rPr lang="zh-TW" altLang="en-US" sz="21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1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k</a:t>
            </a:r>
            <a:r>
              <a:rPr lang="zh-TW" altLang="en-US" sz="21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2100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回合自適應診斷演算法。</a:t>
            </a:r>
            <a:endParaRPr lang="en-US" altLang="zh-TW" sz="2100" kern="100" spc="2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475DFA5-2E34-55AC-4CE3-08859D50E8B2}"/>
              </a:ext>
            </a:extLst>
          </p:cNvPr>
          <p:cNvSpPr/>
          <p:nvPr/>
        </p:nvSpPr>
        <p:spPr>
          <a:xfrm>
            <a:off x="417682" y="537932"/>
            <a:ext cx="141577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800" dirty="0">
                <a:ln w="0"/>
                <a:latin typeface="標楷體" panose="03000509000000000000" pitchFamily="65" charset="-120"/>
                <a:ea typeface="標楷體" panose="03000509000000000000" pitchFamily="65" charset="-120"/>
              </a:rPr>
              <a:t>結論</a:t>
            </a:r>
            <a:endParaRPr lang="zh-TW" altLang="en-US" sz="4800" b="0" cap="none" spc="0" dirty="0">
              <a:ln w="0"/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投影片編號版面配置區 3">
            <a:extLst>
              <a:ext uri="{FF2B5EF4-FFF2-40B4-BE49-F238E27FC236}">
                <a16:creationId xmlns:a16="http://schemas.microsoft.com/office/drawing/2014/main" id="{52DB5742-FD5F-7698-20B1-76798E0A6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5705475"/>
            <a:ext cx="438149" cy="361950"/>
          </a:xfrm>
        </p:spPr>
        <p:txBody>
          <a:bodyPr/>
          <a:lstStyle/>
          <a:p>
            <a:r>
              <a:rPr lang="en-US" altLang="zh-TW" sz="1600" dirty="0">
                <a:solidFill>
                  <a:schemeClr val="tx1"/>
                </a:solidFill>
              </a:rPr>
              <a:t>82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3EDA223-D033-2886-495A-F966FFE35FB9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結論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61879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0F6A668-4900-E124-DFAF-7E416085F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698" y="2822783"/>
            <a:ext cx="548522" cy="54852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9A48183-F1C7-F1AD-8E45-588F1637C7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608" y="1468013"/>
            <a:ext cx="836296" cy="325806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324918F-65B2-0A94-C1F8-4738FCB041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005" y="1468013"/>
            <a:ext cx="2563608" cy="325806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87722CD-5FC2-1ED0-DFD9-994FFAEBEE21}"/>
              </a:ext>
            </a:extLst>
          </p:cNvPr>
          <p:cNvSpPr txBox="1"/>
          <p:nvPr/>
        </p:nvSpPr>
        <p:spPr>
          <a:xfrm>
            <a:off x="1693561" y="4814365"/>
            <a:ext cx="54852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6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26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0</a:t>
            </a:r>
            <a:endParaRPr lang="zh-TW" altLang="en-US" sz="26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3B8D4D0-C08D-7980-77CD-6BB689F79946}"/>
              </a:ext>
            </a:extLst>
          </p:cNvPr>
          <p:cNvSpPr txBox="1"/>
          <p:nvPr/>
        </p:nvSpPr>
        <p:spPr>
          <a:xfrm>
            <a:off x="4926389" y="4787718"/>
            <a:ext cx="54852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6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2600" kern="100" spc="20" baseline="-25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1</a:t>
            </a:r>
            <a:endParaRPr lang="zh-TW" altLang="en-US" sz="26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53F8287-3B63-1B47-1B09-86EA6FB2C386}"/>
              </a:ext>
            </a:extLst>
          </p:cNvPr>
          <p:cNvSpPr txBox="1"/>
          <p:nvPr/>
        </p:nvSpPr>
        <p:spPr>
          <a:xfrm>
            <a:off x="9213459" y="4817176"/>
            <a:ext cx="54852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600" i="1" kern="100" spc="2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</a:t>
            </a:r>
            <a:r>
              <a:rPr lang="en-US" altLang="zh-TW" sz="2600" i="1" kern="100" spc="20" baseline="-25000" dirty="0">
                <a:latin typeface="Times New Roman" panose="02020603050405020304" pitchFamily="18" charset="0"/>
                <a:ea typeface="標楷體" panose="03000509000000000000" pitchFamily="65" charset="-120"/>
              </a:rPr>
              <a:t>2</a:t>
            </a:r>
            <a:endParaRPr lang="zh-TW" altLang="en-US" sz="26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530616" y="458519"/>
            <a:ext cx="26228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超立方體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(2/2)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投影片編號版面配置區 3">
            <a:extLst>
              <a:ext uri="{FF2B5EF4-FFF2-40B4-BE49-F238E27FC236}">
                <a16:creationId xmlns:a16="http://schemas.microsoft.com/office/drawing/2014/main" id="{8780FE10-FBF6-B035-0E68-4B219CDC1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3849" y="5705475"/>
            <a:ext cx="333375" cy="361950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A2FD77C-98FB-759E-5063-59F0163D04C6}"/>
              </a:ext>
            </a:extLst>
          </p:cNvPr>
          <p:cNvSpPr txBox="1"/>
          <p:nvPr/>
        </p:nvSpPr>
        <p:spPr>
          <a:xfrm>
            <a:off x="10152407" y="21104"/>
            <a:ext cx="1934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研究動機和目的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0600675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Artificial-Intelligence-High-Technology-PowerPoint-Templates</Template>
  <TotalTime>17505</TotalTime>
  <Words>7470</Words>
  <Application>Microsoft Office PowerPoint</Application>
  <PresentationFormat>寬螢幕</PresentationFormat>
  <Paragraphs>1630</Paragraphs>
  <Slides>85</Slides>
  <Notes>47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4</vt:i4>
      </vt:variant>
      <vt:variant>
        <vt:lpstr>投影片標題</vt:lpstr>
      </vt:variant>
      <vt:variant>
        <vt:i4>85</vt:i4>
      </vt:variant>
    </vt:vector>
  </HeadingPairs>
  <TitlesOfParts>
    <vt:vector size="94" baseType="lpstr">
      <vt:lpstr>標楷體</vt:lpstr>
      <vt:lpstr>Arial</vt:lpstr>
      <vt:lpstr>Calibri</vt:lpstr>
      <vt:lpstr>Gill Sans MT</vt:lpstr>
      <vt:lpstr>Times New Roman</vt:lpstr>
      <vt:lpstr>Cover and End Slide Master</vt:lpstr>
      <vt:lpstr>Contents Slide Master</vt:lpstr>
      <vt:lpstr>Section Break Slide Master</vt:lpstr>
      <vt:lpstr>Gallery</vt:lpstr>
      <vt:lpstr>PowerPoint 簡報</vt:lpstr>
      <vt:lpstr>目錄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Henry Deng 鄧煒縉</dc:creator>
  <cp:lastModifiedBy>Henry</cp:lastModifiedBy>
  <cp:revision>143</cp:revision>
  <dcterms:created xsi:type="dcterms:W3CDTF">2022-10-25T07:38:35Z</dcterms:created>
  <dcterms:modified xsi:type="dcterms:W3CDTF">2023-01-04T01:56:44Z</dcterms:modified>
</cp:coreProperties>
</file>